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302" r:id="rId3"/>
    <p:sldId id="296" r:id="rId4"/>
    <p:sldId id="300" r:id="rId5"/>
    <p:sldId id="301" r:id="rId6"/>
    <p:sldId id="297" r:id="rId7"/>
    <p:sldId id="257" r:id="rId8"/>
    <p:sldId id="259" r:id="rId9"/>
    <p:sldId id="284" r:id="rId10"/>
    <p:sldId id="260" r:id="rId11"/>
    <p:sldId id="261" r:id="rId12"/>
    <p:sldId id="262" r:id="rId13"/>
    <p:sldId id="263" r:id="rId14"/>
    <p:sldId id="286" r:id="rId15"/>
    <p:sldId id="285" r:id="rId16"/>
    <p:sldId id="287" r:id="rId17"/>
    <p:sldId id="288" r:id="rId18"/>
    <p:sldId id="295" r:id="rId19"/>
    <p:sldId id="289" r:id="rId20"/>
    <p:sldId id="315" r:id="rId21"/>
    <p:sldId id="307" r:id="rId22"/>
    <p:sldId id="299" r:id="rId23"/>
    <p:sldId id="309" r:id="rId24"/>
    <p:sldId id="312" r:id="rId25"/>
    <p:sldId id="308" r:id="rId26"/>
    <p:sldId id="313" r:id="rId27"/>
    <p:sldId id="314" r:id="rId28"/>
    <p:sldId id="316" r:id="rId29"/>
    <p:sldId id="317" r:id="rId30"/>
    <p:sldId id="298" r:id="rId31"/>
    <p:sldId id="310" r:id="rId32"/>
    <p:sldId id="311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53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59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00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86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66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36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10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15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1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5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71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23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0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6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76AB12-332F-4F0A-A829-25EF98909BB6}" type="datetimeFigureOut">
              <a:rPr lang="zh-TW" altLang="en-US" smtClean="0"/>
              <a:t>2015/3/28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80B2-08E5-4664-8F03-15C75110F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886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aalentin.github.io/2015/" TargetMode="External"/><Relationship Id="rId2" Type="http://schemas.openxmlformats.org/officeDocument/2006/relationships/hyperlink" Target="http://cyclemon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elmonstruo.org/en/" TargetMode="External"/><Relationship Id="rId5" Type="http://schemas.openxmlformats.org/officeDocument/2006/relationships/hyperlink" Target="http://www.nytimes.com/projects/2012/snow-fall/#/?part=tunnel-creek" TargetMode="External"/><Relationship Id="rId4" Type="http://schemas.openxmlformats.org/officeDocument/2006/relationships/hyperlink" Target="http://www.nuabikes.com/#/hom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.com.tw/digital_camera/digital-camera-nikon/digital-camera-nikon-d810.htm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earec2.com/#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liuqiu.pthg.gov.tw/" TargetMode="External"/><Relationship Id="rId5" Type="http://schemas.openxmlformats.org/officeDocument/2006/relationships/hyperlink" Target="http://www.phsea.com.tw/travel/index.php/%E5%89%B5%E7%AB%99%E7%90%86%E5%BF%B5" TargetMode="External"/><Relationship Id="rId4" Type="http://schemas.openxmlformats.org/officeDocument/2006/relationships/hyperlink" Target="http://tour.penghu.gov.tw/tw/index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27956" y="3545738"/>
            <a:ext cx="8915399" cy="1126283"/>
          </a:xfrm>
        </p:spPr>
        <p:txBody>
          <a:bodyPr/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讓你網站一秒變漂亮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04" y="2383534"/>
            <a:ext cx="4364745" cy="10454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7111093" y="3355521"/>
            <a:ext cx="4188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2697726"/>
            <a:ext cx="12191999" cy="74765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Adobe 黑体 Std R" pitchFamily="34" charset="-128"/>
                <a:ea typeface="Adobe 黑体 Std R" pitchFamily="34" charset="-128"/>
              </a:rPr>
              <a:t>要怎麼讓每個人都看得到你的網頁呢</a:t>
            </a:r>
            <a:endParaRPr lang="zh-TW" altLang="en-US" sz="40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557847"/>
            <a:ext cx="12191999" cy="1995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pc="1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把你的網頁放進去</a:t>
            </a:r>
            <a:r>
              <a:rPr lang="zh-TW" altLang="en-US" spc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一個叫</a:t>
            </a:r>
            <a:r>
              <a:rPr lang="zh-TW" altLang="en-US" spc="1000" dirty="0">
                <a:latin typeface="Adobe 黑体 Std R" pitchFamily="34" charset="-128"/>
                <a:ea typeface="Adobe 黑体 Std R" pitchFamily="34" charset="-128"/>
              </a:rPr>
              <a:t>網站伺服器</a:t>
            </a:r>
            <a:r>
              <a:rPr lang="zh-TW" altLang="en-US" spc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的</a:t>
            </a:r>
            <a:r>
              <a:rPr lang="zh-TW" altLang="en-US" spc="1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東西</a:t>
            </a:r>
            <a:endParaRPr lang="en-US" altLang="zh-TW" spc="10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4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31024"/>
            <a:ext cx="12191999" cy="922223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網站伺服器是什麼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?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502131"/>
            <a:ext cx="12192000" cy="3496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一台負責提供網頁的</a:t>
            </a:r>
            <a:r>
              <a:rPr lang="zh-TW" altLang="en-US" spc="600" dirty="0">
                <a:latin typeface="Adobe 黑体 Std R" pitchFamily="34" charset="-128"/>
                <a:ea typeface="Adobe 黑体 Std R" pitchFamily="34" charset="-128"/>
              </a:rPr>
              <a:t>電腦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，主要是</a:t>
            </a:r>
            <a:r>
              <a:rPr lang="en-US" altLang="zh-TW" spc="600" dirty="0">
                <a:latin typeface="Adobe 黑体 Std R" pitchFamily="34" charset="-128"/>
                <a:ea typeface="Adobe 黑体 Std R" pitchFamily="34" charset="-128"/>
              </a:rPr>
              <a:t>HTML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檔案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透過</a:t>
            </a:r>
            <a:r>
              <a:rPr lang="en-US" altLang="zh-TW" spc="600" dirty="0">
                <a:latin typeface="Adobe 黑体 Std R" pitchFamily="34" charset="-128"/>
                <a:ea typeface="Adobe 黑体 Std R" pitchFamily="34" charset="-128"/>
              </a:rPr>
              <a:t>HTTP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協定傳給客戶端（一般是指</a:t>
            </a:r>
            <a:r>
              <a:rPr lang="zh-TW" altLang="en-US" spc="600" dirty="0">
                <a:latin typeface="Adobe 黑体 Std R" pitchFamily="34" charset="-128"/>
                <a:ea typeface="Adobe 黑体 Std R" pitchFamily="34" charset="-128"/>
              </a:rPr>
              <a:t>網頁瀏覽器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）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。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一個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提供網頁的伺服器程式</a:t>
            </a:r>
          </a:p>
          <a:p>
            <a:pPr marL="0" indent="0" algn="ctr">
              <a:buNone/>
            </a:pPr>
            <a:endParaRPr lang="zh-TW" altLang="en-US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930727"/>
            <a:ext cx="12191999" cy="85720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要怎麼放進去網站伺服器呢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385752"/>
            <a:ext cx="12191999" cy="3808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在伺服器上面寫程式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寫好程式存入隨身碟</a:t>
            </a:r>
            <a:r>
              <a:rPr lang="en-US" altLang="zh-TW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再用隨身碟放入你的伺服器</a:t>
            </a:r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在你的伺服器架一個</a:t>
            </a:r>
            <a:r>
              <a:rPr lang="en-US" altLang="zh-TW" spc="600" dirty="0">
                <a:latin typeface="Adobe 黑体 Std R" pitchFamily="34" charset="-128"/>
                <a:ea typeface="Adobe 黑体 Std R" pitchFamily="34" charset="-128"/>
              </a:rPr>
              <a:t>ftp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伺服器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en-US" altLang="zh-TW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不知道</a:t>
            </a:r>
            <a:r>
              <a:rPr lang="en-US" altLang="zh-TW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ftp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是什麼請去找</a:t>
            </a:r>
            <a:r>
              <a:rPr lang="en-US" altLang="zh-TW" spc="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google</a:t>
            </a:r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大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神</a:t>
            </a:r>
            <a:r>
              <a:rPr lang="en-US" altLang="zh-TW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)</a:t>
            </a:r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931024"/>
            <a:ext cx="12192000" cy="551547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latin typeface="Adobe 黑体 Std R" pitchFamily="34" charset="-128"/>
                <a:ea typeface="Adobe 黑体 Std R" pitchFamily="34" charset="-128"/>
              </a:rPr>
              <a:t>靜態網頁</a:t>
            </a:r>
            <a:r>
              <a:rPr lang="zh-TW" altLang="en-US" sz="4400" dirty="0"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zh-TW" altLang="en-US" sz="4400" dirty="0" smtClean="0">
                <a:latin typeface="Adobe 黑体 Std R" pitchFamily="34" charset="-128"/>
                <a:ea typeface="Adobe 黑体 Std R" pitchFamily="34" charset="-128"/>
              </a:rPr>
              <a:t>動態網頁怎麼分</a:t>
            </a:r>
            <a:r>
              <a:rPr lang="zh-TW" altLang="en-US" sz="4400" dirty="0">
                <a:latin typeface="Adobe 黑体 Std R" pitchFamily="34" charset="-128"/>
                <a:ea typeface="Adobe 黑体 Std R" pitchFamily="34" charset="-128"/>
              </a:rPr>
              <a:t>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2620" y="2261506"/>
            <a:ext cx="6041573" cy="411780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有兩種解釋方式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</a:p>
          <a:p>
            <a:pPr marL="457200" lvl="1" indent="0">
              <a:buNone/>
            </a:pP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靜態網頁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=&gt;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沒有動畫只有純文字跟圖片</a:t>
            </a:r>
            <a:endParaRPr lang="en-US" altLang="zh-TW" sz="2000" dirty="0">
              <a:latin typeface="Adobe 黑体 Std R" pitchFamily="34" charset="-128"/>
              <a:ea typeface="Adobe 黑体 Std R" pitchFamily="34" charset="-128"/>
            </a:endParaRPr>
          </a:p>
          <a:p>
            <a:pPr marL="457200" lvl="1" indent="0">
              <a:buNone/>
            </a:pP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動態網頁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=&gt;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有包含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flash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 以及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gif</a:t>
            </a:r>
          </a:p>
          <a:p>
            <a:pPr marL="457200" lvl="1" indent="0">
              <a:buNone/>
            </a:pP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</a:p>
          <a:p>
            <a:pPr marL="457200" lvl="1" indent="0">
              <a:buNone/>
            </a:pP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靜態網頁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=&gt;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不包含網頁程式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en-US" altLang="zh-TW" sz="2000" dirty="0" err="1" smtClean="0">
                <a:latin typeface="Adobe 黑体 Std R" pitchFamily="34" charset="-128"/>
                <a:ea typeface="Adobe 黑体 Std R" pitchFamily="34" charset="-128"/>
              </a:rPr>
              <a:t>php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en-US" altLang="zh-TW" sz="2000" dirty="0" err="1" smtClean="0">
                <a:latin typeface="Adobe 黑体 Std R" pitchFamily="34" charset="-128"/>
                <a:ea typeface="Adobe 黑体 Std R" pitchFamily="34" charset="-128"/>
              </a:rPr>
              <a:t>jsp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asp…</a:t>
            </a:r>
            <a:r>
              <a:rPr lang="en-US" altLang="zh-TW" sz="2000" dirty="0" err="1" smtClean="0">
                <a:latin typeface="Adobe 黑体 Std R" pitchFamily="34" charset="-128"/>
                <a:ea typeface="Adobe 黑体 Std R" pitchFamily="34" charset="-128"/>
              </a:rPr>
              <a:t>etc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及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資料庫應用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457200" lvl="1" indent="0">
              <a:buNone/>
            </a:pP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動態網頁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=&gt;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反之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457200" lvl="1" indent="0">
              <a:buNone/>
            </a:pPr>
            <a:endParaRPr lang="en-US" altLang="zh-TW" dirty="0">
              <a:latin typeface="Adobe 黑体 Std R" pitchFamily="34" charset="-128"/>
              <a:ea typeface="Adobe 黑体 Std R" pitchFamily="34" charset="-128"/>
            </a:endParaRPr>
          </a:p>
          <a:p>
            <a:pPr marL="457200" lvl="1" indent="0">
              <a:buNone/>
            </a:pPr>
            <a:endParaRPr lang="en-US" altLang="zh-TW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08540"/>
            <a:ext cx="12192000" cy="840921"/>
          </a:xfrm>
        </p:spPr>
        <p:txBody>
          <a:bodyPr/>
          <a:lstStyle/>
          <a:p>
            <a:pPr algn="ctr"/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聽完還是不會分辨怎麼辦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?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9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3076"/>
            <a:ext cx="12192000" cy="888076"/>
          </a:xfrm>
        </p:spPr>
        <p:txBody>
          <a:bodyPr/>
          <a:lstStyle/>
          <a:p>
            <a:pPr marL="0" indent="0" algn="ctr"/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管他是什麼動態還是</a:t>
            </a:r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靜態</a:t>
            </a:r>
            <a:endParaRPr lang="zh-TW" altLang="en-US" dirty="0">
              <a:solidFill>
                <a:schemeClr val="accent2">
                  <a:lumMod val="40000"/>
                  <a:lumOff val="6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3475167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dirty="0">
                <a:latin typeface="Adobe 黑体 Std R" pitchFamily="34" charset="-128"/>
                <a:ea typeface="Adobe 黑体 Std R" pitchFamily="34" charset="-128"/>
              </a:rPr>
              <a:t>會寫就好</a:t>
            </a:r>
            <a:r>
              <a:rPr lang="zh-TW" altLang="en-US" sz="6600" dirty="0" smtClean="0">
                <a:latin typeface="Adobe 黑体 Std R" pitchFamily="34" charset="-128"/>
                <a:ea typeface="Adobe 黑体 Std R" pitchFamily="34" charset="-128"/>
              </a:rPr>
              <a:t>了</a:t>
            </a:r>
            <a:endParaRPr lang="zh-TW" altLang="en-US" sz="66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951390"/>
            <a:ext cx="12192000" cy="955221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前端 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?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 後端 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?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71749"/>
            <a:ext cx="12192000" cy="756557"/>
          </a:xfrm>
        </p:spPr>
        <p:txBody>
          <a:bodyPr/>
          <a:lstStyle/>
          <a:p>
            <a:pPr algn="ctr"/>
            <a:r>
              <a:rPr lang="zh-TW" altLang="en-US" sz="4200" dirty="0" smtClean="0">
                <a:latin typeface="Adobe 黑体 Std R" pitchFamily="34" charset="-128"/>
                <a:ea typeface="Adobe 黑体 Std R" pitchFamily="34" charset="-128"/>
              </a:rPr>
              <a:t>前端</a:t>
            </a:r>
            <a:endParaRPr lang="zh-TW" altLang="en-US" sz="42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394542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眼睛所看到的部分</a:t>
            </a:r>
            <a:r>
              <a:rPr lang="en-US" altLang="zh-TW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可以</a:t>
            </a:r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用裝置操作的部分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096000" y="2793076"/>
            <a:ext cx="0" cy="9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1871749"/>
            <a:ext cx="12192000" cy="75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200" dirty="0" smtClean="0">
                <a:latin typeface="Adobe 黑体 Std R" pitchFamily="34" charset="-128"/>
                <a:ea typeface="Adobe 黑体 Std R" pitchFamily="34" charset="-128"/>
              </a:rPr>
              <a:t>後端</a:t>
            </a:r>
            <a:endParaRPr lang="zh-TW" altLang="en-US" sz="4200" dirty="0">
              <a:latin typeface="Adobe 黑体 Std R" pitchFamily="34" charset="-128"/>
              <a:ea typeface="Adobe 黑体 Std R" pitchFamily="34" charset="-128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096000" y="2793076"/>
            <a:ext cx="0" cy="9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94542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不直接觸碰使用者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dirty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做資料運算 存取</a:t>
            </a:r>
            <a:endParaRPr lang="zh-TW" altLang="en-US" dirty="0">
              <a:solidFill>
                <a:schemeClr val="accent2">
                  <a:lumMod val="40000"/>
                  <a:lumOff val="6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4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992086"/>
            <a:ext cx="12192000" cy="1436914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ASP?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   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JSP??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  </a:t>
            </a:r>
            <a:r>
              <a:rPr lang="en-US" altLang="zh-TW" dirty="0" err="1" smtClean="0">
                <a:latin typeface="Adobe 黑体 Std R" pitchFamily="34" charset="-128"/>
                <a:ea typeface="Adobe 黑体 Std R" pitchFamily="34" charset="-128"/>
              </a:rPr>
              <a:t>Php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???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0" y="3080417"/>
            <a:ext cx="12191999" cy="1555864"/>
          </a:xfrm>
        </p:spPr>
        <p:txBody>
          <a:bodyPr>
            <a:normAutofit/>
          </a:bodyPr>
          <a:lstStyle/>
          <a:p>
            <a:pPr algn="ctr"/>
            <a:r>
              <a:rPr lang="zh-TW" altLang="en-US" sz="2500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在</a:t>
            </a:r>
            <a:r>
              <a:rPr lang="en-US" altLang="zh-TW" sz="2500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server</a:t>
            </a:r>
            <a:r>
              <a:rPr lang="zh-TW" altLang="en-US" sz="2500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端上執行的語言</a:t>
            </a:r>
            <a:endParaRPr lang="zh-TW" altLang="en-US" sz="2500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3290207" y="3012621"/>
            <a:ext cx="560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9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08" y="2851079"/>
            <a:ext cx="3846584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4" y="2801438"/>
            <a:ext cx="1999492" cy="944882"/>
          </a:xfrm>
        </p:spPr>
      </p:pic>
    </p:spTree>
    <p:extLst>
      <p:ext uri="{BB962C8B-B14F-4D97-AF65-F5344CB8AC3E}">
        <p14:creationId xmlns:p14="http://schemas.microsoft.com/office/powerpoint/2010/main" val="29163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1552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目的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6096000" y="2269671"/>
            <a:ext cx="6096000" cy="1856013"/>
          </a:xfrm>
        </p:spPr>
        <p:txBody>
          <a:bodyPr/>
          <a:lstStyle/>
          <a:p>
            <a:pPr algn="ctr"/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一個活動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" y="2220684"/>
            <a:ext cx="7587810" cy="37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A-Ming\Case\生技公司\Home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42" y="2220684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8" y="2397067"/>
            <a:ext cx="6928915" cy="345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096000" y="37563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一家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公司</a:t>
            </a:r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000" y="45166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自我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簡歷</a:t>
            </a:r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97778" y="517110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75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4300" y="2016580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網站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269671"/>
            <a:ext cx="12192001" cy="3747407"/>
          </a:xfrm>
        </p:spPr>
        <p:txBody>
          <a:bodyPr/>
          <a:lstStyle/>
          <a:p>
            <a:pPr algn="ctr"/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一個網站應該具備哪些元素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7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1552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網站構成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269671"/>
            <a:ext cx="12192001" cy="3747407"/>
          </a:xfrm>
        </p:spPr>
        <p:txBody>
          <a:bodyPr/>
          <a:lstStyle/>
          <a:p>
            <a:pPr algn="ctr"/>
            <a:r>
              <a:rPr lang="zh-TW" altLang="en-US" spc="600" dirty="0" smtClean="0">
                <a:latin typeface="Adobe 黑体 Std R" pitchFamily="34" charset="-128"/>
                <a:ea typeface="Adobe 黑体 Std R" pitchFamily="34" charset="-128"/>
              </a:rPr>
              <a:t>無數的圖片</a:t>
            </a:r>
            <a:endParaRPr lang="en-US" altLang="zh-TW" spc="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pc="600" dirty="0">
                <a:latin typeface="Adobe 黑体 Std R" pitchFamily="34" charset="-128"/>
                <a:ea typeface="Adobe 黑体 Std R" pitchFamily="34" charset="-128"/>
              </a:rPr>
              <a:t>無數</a:t>
            </a:r>
            <a:r>
              <a:rPr lang="zh-TW" altLang="en-US" spc="600" dirty="0" smtClean="0">
                <a:latin typeface="Adobe 黑体 Std R" pitchFamily="34" charset="-128"/>
                <a:ea typeface="Adobe 黑体 Std R" pitchFamily="34" charset="-128"/>
              </a:rPr>
              <a:t>的程式碼</a:t>
            </a:r>
            <a:endParaRPr lang="en-US" altLang="zh-TW" spc="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無數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的智慧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無數的腦細胞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1552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網站構成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269671"/>
            <a:ext cx="12192001" cy="3747407"/>
          </a:xfrm>
        </p:spPr>
        <p:txBody>
          <a:bodyPr/>
          <a:lstStyle/>
          <a:p>
            <a:pPr algn="ctr"/>
            <a:r>
              <a:rPr lang="zh-TW" altLang="en-US" spc="6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無數的圖片</a:t>
            </a:r>
            <a:endParaRPr lang="en-US" altLang="zh-TW" spc="600" dirty="0" smtClean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pc="600" dirty="0">
                <a:latin typeface="Adobe 黑体 Std R" pitchFamily="34" charset="-128"/>
                <a:ea typeface="Adobe 黑体 Std R" pitchFamily="34" charset="-128"/>
              </a:rPr>
              <a:t>無數</a:t>
            </a:r>
            <a:r>
              <a:rPr lang="zh-TW" altLang="en-US" spc="600" dirty="0" smtClean="0">
                <a:latin typeface="Adobe 黑体 Std R" pitchFamily="34" charset="-128"/>
                <a:ea typeface="Adobe 黑体 Std R" pitchFamily="34" charset="-128"/>
              </a:rPr>
              <a:t>的程式碼</a:t>
            </a:r>
            <a:endParaRPr lang="en-US" altLang="zh-TW" spc="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pc="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無數</a:t>
            </a:r>
            <a:r>
              <a:rPr lang="zh-TW" altLang="en-US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的智慧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pc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無數的腦細胞</a:t>
            </a:r>
            <a:endParaRPr lang="en-US" altLang="zh-TW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2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1552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所需技巧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http://www.icreatemagazine.com/wp-content/uploads/2014/01/Adobe-Flash-Professio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16" y="2440675"/>
            <a:ext cx="1123950" cy="11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icreatemagazine.com/wp-content/uploads/2014/01/Photosh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56" y="2441690"/>
            <a:ext cx="1123666" cy="11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icreatemagazine.com/wp-content/uploads/2014/01/Illustra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27" y="2441690"/>
            <a:ext cx="1122935" cy="112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blog.kenkaminesky.com/wp-content/uploads/2015/01/Adobe-Creative-Clou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41" y="4105272"/>
            <a:ext cx="2311854" cy="23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898E-6 -2.96296E-6 L 0.0814 -0.00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4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6155E-7 -1.48148E-6 L 0.06786 -1.48148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D:\A-Ming\Case\生技公司\Home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24" y="811140"/>
            <a:ext cx="8377153" cy="5235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D:\A-Ming\Case\訂票系統\訂票系統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737859"/>
            <a:ext cx="8611651" cy="53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739118"/>
            <a:ext cx="12192001" cy="1379765"/>
          </a:xfrm>
        </p:spPr>
        <p:txBody>
          <a:bodyPr>
            <a:normAutofit/>
          </a:bodyPr>
          <a:lstStyle/>
          <a:p>
            <a:r>
              <a:rPr lang="zh-TW" altLang="en-US" sz="7200" spc="600" dirty="0" smtClean="0">
                <a:latin typeface="Adobe 黑体 Std R" pitchFamily="34" charset="-128"/>
                <a:ea typeface="Adobe 黑体 Std R" pitchFamily="34" charset="-128"/>
              </a:rPr>
              <a:t>　　　圖片　    程式碼</a:t>
            </a:r>
            <a:endParaRPr lang="en-US" altLang="zh-TW" sz="7200" spc="600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>
            <a:stCxn id="3" idx="0"/>
          </p:cNvCxnSpPr>
          <p:nvPr/>
        </p:nvCxnSpPr>
        <p:spPr>
          <a:xfrm>
            <a:off x="6096000" y="2739118"/>
            <a:ext cx="10886" cy="1367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26" y="2935223"/>
            <a:ext cx="1990348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739118"/>
            <a:ext cx="12192001" cy="1379765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spc="600" dirty="0" smtClean="0">
                <a:latin typeface="Adobe 黑体 Std R" pitchFamily="34" charset="-128"/>
                <a:ea typeface="Adobe 黑体 Std R" pitchFamily="34" charset="-128"/>
              </a:rPr>
              <a:t>客戶至上</a:t>
            </a:r>
            <a:endParaRPr lang="en-US" altLang="zh-TW" sz="7200" spc="600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91" y="988002"/>
            <a:ext cx="9738618" cy="488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906236"/>
            <a:ext cx="12192000" cy="94701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Adobe 黑体 Std R" pitchFamily="34" charset="-128"/>
                <a:ea typeface="Adobe 黑体 Std R" pitchFamily="34" charset="-128"/>
              </a:rPr>
              <a:t>我是</a:t>
            </a:r>
            <a:endParaRPr lang="zh-TW" altLang="en-US" sz="5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539093"/>
            <a:ext cx="12192000" cy="3709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林佳玟</a:t>
            </a:r>
            <a:endParaRPr lang="en-US" altLang="zh-TW" sz="3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學</a:t>
            </a:r>
            <a:r>
              <a:rPr lang="zh-TW" altLang="en-US" sz="3600" dirty="0">
                <a:latin typeface="Adobe 黑体 Std R" pitchFamily="34" charset="-128"/>
                <a:ea typeface="Adobe 黑体 Std R" pitchFamily="34" charset="-128"/>
              </a:rPr>
              <a:t>生</a:t>
            </a:r>
            <a:endParaRPr lang="en-US" altLang="zh-TW" sz="3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資工系大三</a:t>
            </a:r>
            <a:endParaRPr lang="zh-TW" altLang="en-US" sz="36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6" y="2805247"/>
            <a:ext cx="3901448" cy="10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1552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好的範例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269671"/>
            <a:ext cx="12192001" cy="3747407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2"/>
              </a:rPr>
              <a:t>１、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腳踏車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3"/>
              </a:rPr>
              <a:t>２、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自我簡歷</a:t>
            </a:r>
            <a:endParaRPr lang="en-US" altLang="zh-TW" dirty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4"/>
              </a:rPr>
              <a:t>３、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腳踏車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5"/>
              </a:rPr>
              <a:t>４、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新聞報導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6"/>
              </a:rPr>
              <a:t>５、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　互動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1552"/>
            <a:ext cx="12192000" cy="1004207"/>
          </a:xfrm>
        </p:spPr>
        <p:txBody>
          <a:bodyPr/>
          <a:lstStyle/>
          <a:p>
            <a:pPr algn="ctr"/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不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好的範例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-1" y="2269671"/>
            <a:ext cx="12192001" cy="3747407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2"/>
              </a:rPr>
              <a:t>１、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方盒子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3"/>
              </a:rPr>
              <a:t>２、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　聖安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4"/>
              </a:rPr>
              <a:t>３、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澎湖官網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5"/>
              </a:rPr>
              <a:t>４、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　澎湖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  <a:hlinkClick r:id="rId6"/>
              </a:rPr>
              <a:t>５、</a:t>
            </a:r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　　小琉球</a:t>
            </a:r>
            <a:endParaRPr lang="en-US" altLang="zh-TW" dirty="0" smtClean="0">
              <a:solidFill>
                <a:schemeClr val="accent2">
                  <a:lumMod val="20000"/>
                  <a:lumOff val="8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36" y="2269376"/>
            <a:ext cx="6439106" cy="325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906236"/>
            <a:ext cx="12192000" cy="94701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Adobe 黑体 Std R" pitchFamily="34" charset="-128"/>
                <a:ea typeface="Adobe 黑体 Std R" pitchFamily="34" charset="-128"/>
              </a:rPr>
              <a:t>還有</a:t>
            </a:r>
            <a:endParaRPr lang="zh-TW" altLang="en-US" sz="5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539093"/>
            <a:ext cx="12192000" cy="3709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王楷明</a:t>
            </a:r>
            <a:endParaRPr lang="en-US" altLang="zh-TW" sz="36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600" dirty="0">
                <a:solidFill>
                  <a:srgbClr val="99CCFF"/>
                </a:solidFill>
                <a:latin typeface="Adobe 黑体 Std R" pitchFamily="34" charset="-128"/>
                <a:ea typeface="Adobe 黑体 Std R" pitchFamily="34" charset="-128"/>
              </a:rPr>
              <a:t>男</a:t>
            </a:r>
            <a:r>
              <a:rPr lang="zh-TW" altLang="en-US" sz="3600" dirty="0" smtClean="0">
                <a:solidFill>
                  <a:srgbClr val="99CCFF"/>
                </a:solidFill>
                <a:latin typeface="Adobe 黑体 Std R" pitchFamily="34" charset="-128"/>
                <a:ea typeface="Adobe 黑体 Std R" pitchFamily="34" charset="-128"/>
              </a:rPr>
              <a:t>生</a:t>
            </a:r>
            <a:endParaRPr lang="en-US" altLang="zh-TW" sz="3600" dirty="0" smtClean="0">
              <a:solidFill>
                <a:srgbClr val="99CCFF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藝設系大二</a:t>
            </a:r>
            <a:endParaRPr lang="en-US" altLang="zh-TW" sz="3600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2955495"/>
            <a:ext cx="12192000" cy="94701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Adobe 黑体 Std R" pitchFamily="34" charset="-128"/>
                <a:ea typeface="Adobe 黑体 Std R" pitchFamily="34" charset="-128"/>
              </a:rPr>
              <a:t>沒了</a:t>
            </a:r>
            <a:endParaRPr lang="zh-TW" altLang="en-US" sz="5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2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4" y="2764862"/>
            <a:ext cx="3880112" cy="1018034"/>
          </a:xfrm>
        </p:spPr>
      </p:pic>
      <p:sp>
        <p:nvSpPr>
          <p:cNvPr id="5" name="矩形 4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9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85901"/>
            <a:ext cx="12191999" cy="106131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Adobe 黑体 Std R" pitchFamily="34" charset="-128"/>
                <a:ea typeface="Adobe 黑体 Std R" pitchFamily="34" charset="-128"/>
              </a:rPr>
              <a:t>要讓網頁變漂亮的第一步</a:t>
            </a:r>
            <a:endParaRPr lang="zh-TW" altLang="en-US" sz="5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355521"/>
            <a:ext cx="12192000" cy="2892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latin typeface="Adobe 黑体 Std R" pitchFamily="34" charset="-128"/>
                <a:ea typeface="Adobe 黑体 Std R" pitchFamily="34" charset="-128"/>
              </a:rPr>
              <a:t>你要先有網</a:t>
            </a:r>
            <a:r>
              <a:rPr lang="zh-TW" altLang="en-US" sz="6000" dirty="0">
                <a:latin typeface="Adobe 黑体 Std R" pitchFamily="34" charset="-128"/>
                <a:ea typeface="Adobe 黑体 Std R" pitchFamily="34" charset="-128"/>
              </a:rPr>
              <a:t>頁</a:t>
            </a: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6096000" y="2555377"/>
            <a:ext cx="2721" cy="1559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1053191"/>
            <a:ext cx="12191999" cy="101232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Adobe 黑体 Std R" pitchFamily="34" charset="-128"/>
                <a:ea typeface="Adobe 黑体 Std R" pitchFamily="34" charset="-128"/>
              </a:rPr>
              <a:t>要怎麼有網頁呢</a:t>
            </a:r>
            <a:endParaRPr lang="zh-TW" altLang="en-US" sz="4000" dirty="0">
              <a:solidFill>
                <a:schemeClr val="tx1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534941"/>
            <a:ext cx="121920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要有  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html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 檔</a:t>
            </a:r>
            <a:endParaRPr lang="en-US" altLang="zh-TW" sz="2800" dirty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或是   </a:t>
            </a:r>
            <a:r>
              <a:rPr lang="en-US" altLang="zh-TW" sz="2800" dirty="0" err="1" smtClean="0">
                <a:latin typeface="Adobe 黑体 Std R" pitchFamily="34" charset="-128"/>
                <a:ea typeface="Adobe 黑体 Std R" pitchFamily="34" charset="-128"/>
              </a:rPr>
              <a:t>php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 檔</a:t>
            </a:r>
            <a:endParaRPr lang="en-US" altLang="zh-TW" sz="28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或是　　 </a:t>
            </a:r>
            <a:r>
              <a:rPr lang="en-US" altLang="zh-TW" sz="2800" dirty="0" err="1" smtClean="0">
                <a:latin typeface="Adobe 黑体 Std R" pitchFamily="34" charset="-128"/>
                <a:ea typeface="Adobe 黑体 Std R" pitchFamily="34" charset="-128"/>
              </a:rPr>
              <a:t>jsp</a:t>
            </a:r>
            <a:endParaRPr lang="en-US" altLang="zh-TW" sz="28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或是    　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asp</a:t>
            </a:r>
          </a:p>
          <a:p>
            <a:pPr marL="0" indent="0" algn="ctr">
              <a:buNone/>
            </a:pP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或是　 　</a:t>
            </a:r>
            <a:r>
              <a:rPr lang="en-US" altLang="zh-TW" sz="2800" dirty="0" err="1" smtClean="0">
                <a:latin typeface="Adobe 黑体 Std R" pitchFamily="34" charset="-128"/>
                <a:ea typeface="Adobe 黑体 Std R" pitchFamily="34" charset="-128"/>
              </a:rPr>
              <a:t>cgi</a:t>
            </a:r>
            <a:endParaRPr lang="zh-TW" altLang="en-US" sz="2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1069567"/>
            <a:ext cx="12191999" cy="95517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Adobe 黑体 Std R" pitchFamily="34" charset="-128"/>
                <a:ea typeface="Adobe 黑体 Std R" pitchFamily="34" charset="-128"/>
              </a:rPr>
              <a:t>要怎麼有這些檔案呢</a:t>
            </a:r>
            <a:endParaRPr lang="zh-TW" altLang="en-US" sz="4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334985"/>
            <a:ext cx="12192000" cy="429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打開記事本</a:t>
            </a:r>
            <a:endParaRPr lang="en-US" altLang="zh-TW" sz="32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把副檔名 </a:t>
            </a:r>
            <a:r>
              <a:rPr lang="en-US" altLang="zh-TW" sz="3200" dirty="0" smtClean="0">
                <a:latin typeface="Adobe 黑体 Std R" pitchFamily="34" charset="-128"/>
                <a:ea typeface="Adobe 黑体 Std R" pitchFamily="34" charset="-128"/>
              </a:rPr>
              <a:t>txt</a:t>
            </a: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 改成這個</a:t>
            </a:r>
            <a:endParaRPr lang="en-US" altLang="zh-TW" sz="32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就</a:t>
            </a:r>
            <a:endParaRPr lang="en-US" altLang="zh-TW" sz="32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好</a:t>
            </a:r>
            <a:endParaRPr lang="en-US" altLang="zh-TW" sz="32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了</a:t>
            </a:r>
            <a:endParaRPr lang="en-US" altLang="zh-TW" sz="32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Adobe 黑体 Std R" pitchFamily="34" charset="-128"/>
                <a:ea typeface="Adobe 黑体 Std R" pitchFamily="34" charset="-128"/>
              </a:rPr>
              <a:t>!</a:t>
            </a:r>
          </a:p>
        </p:txBody>
      </p:sp>
      <p:sp>
        <p:nvSpPr>
          <p:cNvPr id="5" name="矩形 4"/>
          <p:cNvSpPr/>
          <p:nvPr/>
        </p:nvSpPr>
        <p:spPr>
          <a:xfrm>
            <a:off x="10417629" y="0"/>
            <a:ext cx="726621" cy="116749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800350" y="2024744"/>
            <a:ext cx="647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523</TotalTime>
  <Words>343</Words>
  <Application>Microsoft Office PowerPoint</Application>
  <PresentationFormat>自訂</PresentationFormat>
  <Paragraphs>100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離子</vt:lpstr>
      <vt:lpstr>PowerPoint 簡報</vt:lpstr>
      <vt:lpstr>PowerPoint 簡報</vt:lpstr>
      <vt:lpstr>我是</vt:lpstr>
      <vt:lpstr>還有</vt:lpstr>
      <vt:lpstr>沒了</vt:lpstr>
      <vt:lpstr>PowerPoint 簡報</vt:lpstr>
      <vt:lpstr>要讓網頁變漂亮的第一步</vt:lpstr>
      <vt:lpstr>要怎麼有網頁呢</vt:lpstr>
      <vt:lpstr>要怎麼有這些檔案呢</vt:lpstr>
      <vt:lpstr>要怎麼讓每個人都看得到你的網頁呢</vt:lpstr>
      <vt:lpstr>網站伺服器是什麼?</vt:lpstr>
      <vt:lpstr>要怎麼放進去網站伺服器呢</vt:lpstr>
      <vt:lpstr>靜態網頁 動態網頁怎麼分辨</vt:lpstr>
      <vt:lpstr>聽完還是不會分辨怎麼辦?</vt:lpstr>
      <vt:lpstr>管他是什麼動態還是靜態</vt:lpstr>
      <vt:lpstr>前端 ? 後端 ?</vt:lpstr>
      <vt:lpstr>前端</vt:lpstr>
      <vt:lpstr>PowerPoint 簡報</vt:lpstr>
      <vt:lpstr>ASP?   JSP??  Php???</vt:lpstr>
      <vt:lpstr>PowerPoint 簡報</vt:lpstr>
      <vt:lpstr>目的</vt:lpstr>
      <vt:lpstr>網站</vt:lpstr>
      <vt:lpstr>網站構成</vt:lpstr>
      <vt:lpstr>網站構成</vt:lpstr>
      <vt:lpstr>所需技巧</vt:lpstr>
      <vt:lpstr>PowerPoint 簡報</vt:lpstr>
      <vt:lpstr>PowerPoint 簡報</vt:lpstr>
      <vt:lpstr>PowerPoint 簡報</vt:lpstr>
      <vt:lpstr>PowerPoint 簡報</vt:lpstr>
      <vt:lpstr>PowerPoint 簡報</vt:lpstr>
      <vt:lpstr>好的範例</vt:lpstr>
      <vt:lpstr>不好的範例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霹靂卡霹靂啦啦</dc:title>
  <dc:creator>ndhu</dc:creator>
  <cp:lastModifiedBy>A-Ming</cp:lastModifiedBy>
  <cp:revision>36</cp:revision>
  <dcterms:created xsi:type="dcterms:W3CDTF">2015-03-26T14:39:13Z</dcterms:created>
  <dcterms:modified xsi:type="dcterms:W3CDTF">2015-03-27T19:43:00Z</dcterms:modified>
</cp:coreProperties>
</file>