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7" r:id="rId2"/>
    <p:sldMasterId id="2147483754" r:id="rId3"/>
    <p:sldMasterId id="2147483771" r:id="rId4"/>
    <p:sldMasterId id="2147483788" r:id="rId5"/>
    <p:sldMasterId id="2147483805" r:id="rId6"/>
  </p:sldMasterIdLst>
  <p:notesMasterIdLst>
    <p:notesMasterId r:id="rId69"/>
  </p:notesMasterIdLst>
  <p:sldIdLst>
    <p:sldId id="256" r:id="rId7"/>
    <p:sldId id="266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8" r:id="rId22"/>
    <p:sldId id="302" r:id="rId23"/>
    <p:sldId id="303" r:id="rId24"/>
    <p:sldId id="304" r:id="rId25"/>
    <p:sldId id="305" r:id="rId26"/>
    <p:sldId id="306" r:id="rId27"/>
    <p:sldId id="351" r:id="rId28"/>
    <p:sldId id="307" r:id="rId29"/>
    <p:sldId id="312" r:id="rId30"/>
    <p:sldId id="313" r:id="rId31"/>
    <p:sldId id="314" r:id="rId32"/>
    <p:sldId id="316" r:id="rId33"/>
    <p:sldId id="315" r:id="rId34"/>
    <p:sldId id="317" r:id="rId35"/>
    <p:sldId id="318" r:id="rId36"/>
    <p:sldId id="319" r:id="rId37"/>
    <p:sldId id="320" r:id="rId38"/>
    <p:sldId id="311" r:id="rId39"/>
    <p:sldId id="310" r:id="rId40"/>
    <p:sldId id="321" r:id="rId41"/>
    <p:sldId id="322" r:id="rId42"/>
    <p:sldId id="324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 varScale="1">
        <p:scale>
          <a:sx n="89" d="100"/>
          <a:sy n="89" d="100"/>
        </p:scale>
        <p:origin x="129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268DF-F9E6-4459-B756-FF78A13AC9F8}" type="datetimeFigureOut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05CFA-0702-4015-883D-057772A00D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99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05CFA-0702-4015-883D-057772A00DF4}" type="slidenum">
              <a:rPr lang="zh-TW" altLang="en-US" smtClean="0">
                <a:solidFill>
                  <a:prstClr val="black"/>
                </a:solidFill>
              </a:rPr>
              <a:pPr/>
              <a:t>49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05CFA-0702-4015-883D-057772A00DF4}" type="slidenum">
              <a:rPr lang="zh-TW" altLang="en-US" smtClean="0">
                <a:solidFill>
                  <a:prstClr val="black"/>
                </a:solidFill>
              </a:rPr>
              <a:pPr/>
              <a:t>57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8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05CFA-0702-4015-883D-057772A00DF4}" type="slidenum">
              <a:rPr lang="zh-TW" altLang="en-US" smtClean="0">
                <a:solidFill>
                  <a:prstClr val="black"/>
                </a:solidFill>
              </a:rPr>
              <a:pPr/>
              <a:t>58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0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22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22" y="4777392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C046-A888-4703-A37A-8A19FA7914CA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70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53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25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BD41-F9F0-4794-90AD-3B03F02513B7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316653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52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71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2730-4F62-48A0-BCA3-39C5CC38185F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60" y="316653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52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22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9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5197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2438403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21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839E-7094-41BF-B8D9-43602F53790D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1400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7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7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255E-BDE1-4752-A8E7-B75EDDFF70E4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22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9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713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21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21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29E0-6353-4A63-91E1-03FB485B9C0C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4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A8B6-89C7-4EEF-8A44-D1212F1873BB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276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18"/>
            <a:ext cx="1656132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18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18053-23A0-4CD2-8ADF-22932DF7A875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433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6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6" y="4777392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E74E0-EFF9-48BD-92C8-F3E90A3A507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" y="4323823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4529553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1003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700" y="624110"/>
            <a:ext cx="6683765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38E3-308D-414B-8AED-B6CCAF3310D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596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6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6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F1BA-9DEA-41F2-A058-0A3E7714B51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3244152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91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7" y="624110"/>
            <a:ext cx="6589199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21" y="2133600"/>
            <a:ext cx="6591985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C9A9-62C3-4EFD-BC10-CF97EC5ABD72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822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D3980-2A9B-4114-A201-FE8E31D514F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787785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970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1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8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1B13-D357-492C-9256-FF8976489A9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787785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1066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660B7-C07D-48E5-B4F2-B7285648CA8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719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483F-FEE8-444A-8D5D-3052CCFE084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340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6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101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6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DEC8-4706-46B3-AE18-C6335CE9CE2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279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F28F-08C9-4222-A926-FA880B602F1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3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6" y="498310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1898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6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6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88DD-B997-424E-AFED-A61F0687318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3244152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347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8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60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6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96E7-474F-4AD2-BBE5-53F923B96DC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3244152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8800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3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5E68-4B88-4247-94AE-4E67A2A1E65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3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6" y="498310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2990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8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322D-9106-4369-B83F-2060BCC237B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3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6" y="498310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159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2943-6A56-446F-B955-FF3B8DC30D27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0" y="316653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52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627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6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E81E-D903-464C-9AAA-5E07FF2ADCD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3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6" y="498310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630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9548-1DA8-4A47-AFAF-A8081B6DF6E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254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15" y="627418"/>
            <a:ext cx="16557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18"/>
            <a:ext cx="485775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5066-6011-4649-BC3F-9CF69A225A9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3941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6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6" y="4777392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B6BDF-85E5-4350-A0B0-12623FCA5B5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" y="4323823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4529553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179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700" y="624110"/>
            <a:ext cx="6683765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3076-0145-462D-BA5C-5AB8B5ADB09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221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6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6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81CA-ECD4-4471-9701-30FE1742DC0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3244152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710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240C-A093-4125-B9EC-029F380615F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787785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74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1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8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80A77-BF95-4DA6-899E-7B6E65FCAAD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787785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084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359B-6882-41EC-87A2-84C65AF7441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494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CB61-7E85-46D9-B17E-C76B7B2D48D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931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22" y="2136713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13" y="2136713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B996-06C2-45FB-9B6C-5F031361D5A7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5561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6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101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6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4B44-ADB3-4CC9-AA58-BFEC31AAED1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7945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8FBD-432F-4F4D-B57C-612DC6D737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3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6" y="498310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254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6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6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13FD-3B7D-4827-A449-222409C66D3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3244152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203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8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60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6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3ED1-B0B8-4CD0-B9DA-B2C6CAF4857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6" y="3244152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3936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3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D462-6953-4217-BDC0-ED1804BC66C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3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6" y="498310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2934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8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C04-B737-4E67-B27C-CA08CD91C22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3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6" y="498310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0758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6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7C61-3F58-49D2-B8F7-83C027965A8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3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6" y="498310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725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ADDB-4F0B-463B-89AC-BD6E89A8AF1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093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15" y="627418"/>
            <a:ext cx="16557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18"/>
            <a:ext cx="485775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0CD-3625-4F9E-965C-8CAD9B8D440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4218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22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22" y="4777392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CCF7-A36B-46C2-9866-9014D0E22FB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70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53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79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900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60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6" y="2799672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758DF-4A9E-4FFC-9CA0-C618E6CF29D4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3431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7" y="624110"/>
            <a:ext cx="6589199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21" y="2133600"/>
            <a:ext cx="6591985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40C1-2A4F-44D0-841B-29B9E9E9DE5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872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EED-1260-43C2-BB20-9CA7F1DC4ED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60" y="316653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52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8671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22" y="2136713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13" y="2136713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B53F-7CAE-4921-95EA-EF739F81B8C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0092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900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60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6" y="2799672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4C2B-ECF4-478E-9A41-1D8FA7F997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339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36E9C-110E-40DE-B3C8-5A4BAAE4CF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3778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448A-F5E6-4892-8A2B-E87B9DEC21C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556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5" y="446101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741D-396E-4E76-BAAA-CEC80EFE044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4908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21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21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8621-20D5-4EBF-AFA3-73D635C615B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4517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A57D-ACA0-496F-BF9A-13EDF1D5E0C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316653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52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920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6302-CB90-45DB-81A0-02B30F56974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60" y="316653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52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22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9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245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A616-966C-458C-9FED-1FFE76CF4FFA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170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2438403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21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F177F-19D4-4602-821B-C3973629CB6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576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7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7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56D52-3947-42E8-B783-1C72ED4835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22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9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5226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21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21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C5EB-73E0-45DC-B431-62CF4D90C9F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2028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AD77-F71A-40CC-939C-6091072EED6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2989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18"/>
            <a:ext cx="1656132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18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0736-5BEE-4989-92C2-9765799D2D4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370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22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22" y="4777392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253F-5DDD-4551-845A-368C7707624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70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53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815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7" y="624110"/>
            <a:ext cx="6589199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21" y="2133600"/>
            <a:ext cx="6591985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0DB-B2FF-49E4-B0D9-154815F270F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45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A993-4996-42B4-AFBE-54E13AA51D6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60" y="316653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52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2048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22" y="2136713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13" y="2136713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F347-080C-4CAC-B915-A4C5E825B4D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1336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900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60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6" y="2799672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6035-2224-4565-952D-ABEB9B3DCCE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644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FB46-9722-4C59-9D56-385674D53925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9852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EB62-0723-4142-8E09-CCD9DF7C047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64883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59D-F9D2-4EC9-8ADF-AD3702F5D06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20145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5" y="446101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0F6B-7B3D-4056-9B11-73EFA5371CC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077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21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21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445C-079B-4A6A-ACBB-AD1C40DCF6F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18967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34C3-5462-4205-B239-55103C7E671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316653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52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845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E582-7756-48DE-8F25-D4091645384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60" y="316653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52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22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9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13884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2438403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21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F3D6-BD8E-46D6-AA03-734954B5CB5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85091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7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7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563D-E24D-49BB-A085-A597BB565E6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22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9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18127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21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21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34B2-3958-489D-A8A5-8192280357C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7906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22625-DBA8-437E-BBFB-61086DCDD6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434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5" y="446101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B3B3-E0BD-4377-BC90-99A6DCEE9144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1501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18"/>
            <a:ext cx="1656132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18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E5D5-BD0A-4F6B-9F13-5E3AE693E43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0005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6AC1-4014-450E-82A5-7E97301AFEA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4241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3631-BB94-49C2-BC8D-3E2BE82AE94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0517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4458-9AEF-405F-A587-3B980886E5A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7576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6EE9-5E6F-4993-BE00-847A7366043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7725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DE33-01E7-4CFD-A2AC-5603B89DE4F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995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C33-692E-4919-8881-B0E9AF65E73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8862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A5DB-4F44-4550-87A3-49E785E2CC5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9556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DB02-0682-4C2E-BCBC-3EA86C273D8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13864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BF8-7682-47E5-A284-29DF9E20C60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510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21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21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21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11FE-AA49-4C12-95DC-045722267D09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0" y="491067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100"/>
            <a:ext cx="584978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1572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CBA65-5634-4E07-8244-F023A1D6112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7799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F853-F0A9-4ECE-B031-E00ED3E60C3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28068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E8A57-7B25-49FB-B48F-8A15ACF7D44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5634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8AAC-1863-4918-8928-D30CDD98633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66320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F377-B1D4-4F77-9ABA-C2A18E64AAE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64282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F584-9908-4231-B81B-DBA52D68F0D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41229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396-A4BA-41B5-8ACC-F77A4E96D58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044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101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34785-6941-4AB7-8B23-CA660A4834E9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21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5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38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700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C272-927D-4767-B268-16744E74671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6" y="6135821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6" y="787785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446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700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CE5C9-575E-4A8B-B46E-EA225849970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6" y="6135821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6" y="787785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000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101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BE6BF-A854-4B72-8307-B79FCFFA786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21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5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21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101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0903-31CD-438E-BC93-F01AD86A968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21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5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48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3F6E2-A0DB-4531-94DA-A3139A4F8E8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此投影片僅供教學用途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D3A3DC5-58CD-423C-9E9B-3BF29836C1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52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.gamer.com.tw/A.php?bsn=4918" TargetMode="External"/><Relationship Id="rId2" Type="http://schemas.openxmlformats.org/officeDocument/2006/relationships/hyperlink" Target="http://rm.66rpg.com/thread-341966-1-1.html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drive.google.com/file/d/0B2oDNcJUcAmxQU5YWHdvT29nNTQ/view?usp=sharin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ga.co.nz/#!t0sxnJ4J!XfI-ihlI_0SvgvLyZgsoqD8FbaJB5vHA3eTGUHVakHk" TargetMode="External"/><Relationship Id="rId2" Type="http://schemas.openxmlformats.org/officeDocument/2006/relationships/hyperlink" Target="http://www05.eyny.com/forum.php?mod=viewthread&amp;tid=8486646&amp;highlight=rpg%20maker%20vx%20ace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rpgmakerweb.com/download/additional/run-time-packages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95736" y="980740"/>
            <a:ext cx="7772400" cy="140262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                             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RPG </a:t>
            </a:r>
            <a:r>
              <a:rPr lang="en-US" altLang="zh-TW" dirty="0"/>
              <a:t>maker VX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Ace </a:t>
            </a:r>
            <a:r>
              <a:rPr lang="zh-TW" altLang="en-US" dirty="0" smtClean="0"/>
              <a:t>基本教學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238560" y="5192100"/>
            <a:ext cx="6600451" cy="1126283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By </a:t>
            </a:r>
            <a:r>
              <a:rPr lang="zh-TW" altLang="en-US" sz="2400" dirty="0" smtClean="0"/>
              <a:t>洪忠駿、鄭博安</a:t>
            </a:r>
            <a:endParaRPr lang="zh-TW" altLang="en-US" sz="240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45C7-2DE7-488F-8C3C-6BEE1EF9E137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此投影片僅供教學用途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9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</a:t>
            </a:r>
            <a:r>
              <a:rPr lang="en-US" altLang="zh-TW" dirty="0" smtClean="0"/>
              <a:t>-6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01495" y="3868525"/>
            <a:ext cx="3392765" cy="18176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b="1" dirty="0" smtClean="0"/>
              <a:t>如果在安裝</a:t>
            </a:r>
            <a:r>
              <a:rPr lang="en-US" altLang="zh-TW" b="1" dirty="0" smtClean="0"/>
              <a:t>”</a:t>
            </a:r>
            <a:r>
              <a:rPr lang="en-US" altLang="zh-TW" b="1" dirty="0"/>
              <a:t> RPGVXAceX7_ck</a:t>
            </a:r>
            <a:r>
              <a:rPr lang="en-US" altLang="zh-TW" b="1" dirty="0" smtClean="0"/>
              <a:t>”</a:t>
            </a:r>
            <a:r>
              <a:rPr lang="zh-TW" altLang="en-US" b="1" dirty="0" smtClean="0"/>
              <a:t>的時候出現</a:t>
            </a:r>
            <a:r>
              <a:rPr lang="en-US" altLang="zh-TW" b="1" dirty="0" smtClean="0"/>
              <a:t>SciLexer.dll</a:t>
            </a:r>
            <a:r>
              <a:rPr lang="zh-TW" altLang="en-US" b="1" dirty="0" smtClean="0"/>
              <a:t>的問題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請將紅框內的文件解壓縮後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將</a:t>
            </a:r>
            <a:r>
              <a:rPr lang="en-US" altLang="zh-TW" b="1" dirty="0" smtClean="0"/>
              <a:t>”scilexer.dll”</a:t>
            </a:r>
            <a:r>
              <a:rPr lang="zh-TW" altLang="en-US" b="1" dirty="0" smtClean="0"/>
              <a:t>放入 </a:t>
            </a:r>
            <a:r>
              <a:rPr lang="en-US" altLang="zh-TW" b="1" dirty="0" smtClean="0"/>
              <a:t>C:WINDOWS\System32</a:t>
            </a:r>
          </a:p>
          <a:p>
            <a:pPr marL="0" indent="0">
              <a:buNone/>
            </a:pPr>
            <a:r>
              <a:rPr lang="zh-TW" altLang="en-US" b="1" dirty="0" smtClean="0"/>
              <a:t>或是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將</a:t>
            </a:r>
            <a:r>
              <a:rPr lang="en-US" altLang="zh-TW" b="1" dirty="0" smtClean="0"/>
              <a:t>”</a:t>
            </a:r>
            <a:r>
              <a:rPr lang="en-US" altLang="zh-TW" b="1" dirty="0"/>
              <a:t>scilexer.dll”</a:t>
            </a:r>
            <a:r>
              <a:rPr lang="zh-TW" altLang="en-US" b="1" dirty="0" smtClean="0"/>
              <a:t>放入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與</a:t>
            </a:r>
            <a:r>
              <a:rPr lang="en-US" altLang="zh-TW" b="1" dirty="0" smtClean="0"/>
              <a:t>”RPGVXAceX7_ck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“</a:t>
            </a:r>
            <a:r>
              <a:rPr lang="zh-TW" altLang="en-US" b="1" dirty="0" smtClean="0"/>
              <a:t>同個資料夾</a:t>
            </a:r>
            <a:endParaRPr lang="zh-TW" altLang="en-US" b="1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44229" y="3120997"/>
            <a:ext cx="3413098" cy="31842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b="1" dirty="0" smtClean="0"/>
              <a:t>接著就可以開始使用了</a:t>
            </a:r>
            <a:r>
              <a:rPr lang="en-US" altLang="zh-TW" b="1" dirty="0" smtClean="0"/>
              <a:t>!</a:t>
            </a:r>
            <a:endParaRPr lang="en-US" altLang="zh-TW" b="1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注意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如在安裝過程中出現要輸入序號的情況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隨便填個數字即可</a:t>
            </a:r>
            <a:endParaRPr lang="en-US" altLang="zh-TW" b="1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b="1" dirty="0" smtClean="0"/>
              <a:t>P.S</a:t>
            </a:r>
            <a:r>
              <a:rPr lang="zh-TW" altLang="en-US" b="1" dirty="0" smtClean="0"/>
              <a:t> 接下來教學中截圖內的程式為簡體，並不影響使用，請見諒</a:t>
            </a:r>
            <a:endParaRPr lang="zh-TW" altLang="en-US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84" y="2011407"/>
            <a:ext cx="3707784" cy="17283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852" y="1541256"/>
            <a:ext cx="1200150" cy="1471613"/>
          </a:xfrm>
          <a:prstGeom prst="rect">
            <a:avLst/>
          </a:prstGeom>
        </p:spPr>
      </p:pic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D324-3311-44FB-ADEE-0677F4B0896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0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地圖布置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圖形</a:t>
            </a:r>
            <a:r>
              <a:rPr lang="zh-TW" altLang="en-US" dirty="0" smtClean="0"/>
              <a:t>工具 圖塊 地圖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DFD-13E4-4E30-8013-BB0DBE47FC2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9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6071" y="912639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地圖基本布置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sz="1350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932046" y="307690"/>
            <a:ext cx="3532601" cy="331671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紅框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類似畫筆，可選擇陰影</a:t>
            </a:r>
            <a:endParaRPr lang="en-US" altLang="zh-TW" dirty="0" smtClean="0"/>
          </a:p>
          <a:p>
            <a:r>
              <a:rPr lang="zh-TW" altLang="en-US" dirty="0" smtClean="0"/>
              <a:t>黑框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圖塊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7030A0"/>
                </a:solidFill>
              </a:rPr>
              <a:t>紫框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不同圖塊組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chemeClr val="accent2"/>
                </a:solidFill>
              </a:rPr>
              <a:t>橘框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可新增地圖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1" y="2060848"/>
            <a:ext cx="8320926" cy="4680520"/>
          </a:xfr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04A7-ADD8-4B0A-9692-6872663F2C1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02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8" y="672574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圖塊</a:t>
            </a:r>
            <a:r>
              <a:rPr lang="en-US" altLang="zh-TW" dirty="0" smtClean="0"/>
              <a:t>-1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6" y="1658785"/>
            <a:ext cx="8395639" cy="4722545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85596" y="261831"/>
            <a:ext cx="3235398" cy="2833217"/>
          </a:xfrm>
        </p:spPr>
        <p:txBody>
          <a:bodyPr/>
          <a:lstStyle/>
          <a:p>
            <a:r>
              <a:rPr lang="zh-TW" altLang="en-US" dirty="0" smtClean="0"/>
              <a:t>黑框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點選數據庫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00"/>
                </a:solidFill>
              </a:rPr>
              <a:t>紅</a:t>
            </a:r>
            <a:r>
              <a:rPr lang="en-US" altLang="zh-TW" dirty="0" smtClean="0"/>
              <a:t>&amp;</a:t>
            </a:r>
            <a:r>
              <a:rPr lang="zh-TW" altLang="en-US" dirty="0" smtClean="0">
                <a:solidFill>
                  <a:srgbClr val="0070C0"/>
                </a:solidFill>
              </a:rPr>
              <a:t>藍</a:t>
            </a:r>
            <a:r>
              <a:rPr lang="zh-TW" altLang="en-US" dirty="0" smtClean="0"/>
              <a:t>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為不同圖層的圖塊</a:t>
            </a:r>
            <a:endParaRPr lang="en-US" altLang="zh-TW" dirty="0" smtClean="0"/>
          </a:p>
          <a:p>
            <a:r>
              <a:rPr lang="zh-TW" altLang="en-US" dirty="0">
                <a:solidFill>
                  <a:srgbClr val="7030A0"/>
                </a:solidFill>
              </a:rPr>
              <a:t>紫</a:t>
            </a:r>
            <a:r>
              <a:rPr lang="zh-TW" altLang="en-US" dirty="0" smtClean="0"/>
              <a:t>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可設置不同地圖時使用的圖塊</a:t>
            </a: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E640-A17F-4FEE-A474-4912E9C51B2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880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6" y="707199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圖塊</a:t>
            </a:r>
            <a:r>
              <a:rPr lang="en-US" altLang="zh-TW" dirty="0" smtClean="0"/>
              <a:t>-2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9" y="1667867"/>
            <a:ext cx="8528973" cy="4797546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48064" y="323102"/>
            <a:ext cx="3235398" cy="283321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紅框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可設定圖塊的屬性</a:t>
            </a:r>
            <a:endParaRPr lang="en-US" altLang="zh-TW" dirty="0" smtClean="0"/>
          </a:p>
          <a:p>
            <a:r>
              <a:rPr lang="zh-TW" altLang="en-US" dirty="0" smtClean="0"/>
              <a:t>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是否可以通過、流體的效果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00B050"/>
                </a:solidFill>
              </a:rPr>
              <a:t>綠框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利用點擊改變屬性</a:t>
            </a: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6620-161D-4ACF-AA1E-AA56340B62D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1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403654" y="2204864"/>
            <a:ext cx="6686549" cy="1468800"/>
          </a:xfrm>
        </p:spPr>
        <p:txBody>
          <a:bodyPr/>
          <a:lstStyle/>
          <a:p>
            <a:r>
              <a:rPr lang="zh-TW" altLang="en-US" dirty="0" smtClean="0"/>
              <a:t>素材和標題畫面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810B-0064-40FA-AEB0-710BBAB4439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4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8" y="672202"/>
            <a:ext cx="6683765" cy="961435"/>
          </a:xfrm>
        </p:spPr>
        <p:txBody>
          <a:bodyPr/>
          <a:lstStyle/>
          <a:p>
            <a:r>
              <a:rPr lang="zh-TW" altLang="en-US" dirty="0" smtClean="0"/>
              <a:t>素材匯入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0" y="1738030"/>
            <a:ext cx="7997728" cy="4498721"/>
          </a:xfrm>
          <a:ln w="76200">
            <a:solidFill>
              <a:srgbClr val="7030A0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5148070" y="776595"/>
            <a:ext cx="25854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dirty="0" smtClean="0">
                <a:solidFill>
                  <a:srgbClr val="FF0000"/>
                </a:solidFill>
              </a:rPr>
              <a:t>紅</a:t>
            </a:r>
            <a:r>
              <a:rPr lang="zh-TW" altLang="en-US" sz="1350" dirty="0">
                <a:solidFill>
                  <a:srgbClr val="FF0000"/>
                </a:solidFill>
              </a:rPr>
              <a:t>框</a:t>
            </a:r>
            <a:r>
              <a:rPr lang="en-US" altLang="zh-TW" sz="1350" dirty="0">
                <a:solidFill>
                  <a:prstClr val="black"/>
                </a:solidFill>
              </a:rPr>
              <a:t>:</a:t>
            </a:r>
            <a:r>
              <a:rPr lang="zh-TW" altLang="en-US" sz="1350" dirty="0">
                <a:solidFill>
                  <a:prstClr val="black"/>
                </a:solidFill>
              </a:rPr>
              <a:t>媒體庫</a:t>
            </a:r>
            <a:endParaRPr lang="en-US" altLang="zh-TW" sz="1350" dirty="0">
              <a:solidFill>
                <a:prstClr val="black"/>
              </a:solidFill>
            </a:endParaRPr>
          </a:p>
          <a:p>
            <a:r>
              <a:rPr lang="zh-TW" altLang="en-US" sz="1350" dirty="0">
                <a:solidFill>
                  <a:srgbClr val="0070C0"/>
                </a:solidFill>
              </a:rPr>
              <a:t>藍框</a:t>
            </a:r>
            <a:r>
              <a:rPr lang="en-US" altLang="zh-TW" sz="1350" dirty="0">
                <a:solidFill>
                  <a:prstClr val="black"/>
                </a:solidFill>
              </a:rPr>
              <a:t>:</a:t>
            </a:r>
            <a:r>
              <a:rPr lang="zh-TW" altLang="en-US" sz="1350" dirty="0">
                <a:solidFill>
                  <a:prstClr val="black"/>
                </a:solidFill>
              </a:rPr>
              <a:t>導入素材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F7679-09EC-4E5C-972C-AC166B6DA19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9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6" y="758822"/>
            <a:ext cx="6683765" cy="961435"/>
          </a:xfrm>
        </p:spPr>
        <p:txBody>
          <a:bodyPr/>
          <a:lstStyle/>
          <a:p>
            <a:r>
              <a:rPr lang="zh-TW" altLang="en-US" dirty="0" smtClean="0"/>
              <a:t>素材匯入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4" y="1720246"/>
            <a:ext cx="8339261" cy="4690833"/>
          </a:xfrm>
          <a:ln w="76200">
            <a:solidFill>
              <a:srgbClr val="00B050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4427986" y="801068"/>
            <a:ext cx="3359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prstClr val="black"/>
                </a:solidFill>
              </a:rPr>
              <a:t>可</a:t>
            </a:r>
            <a:r>
              <a:rPr lang="zh-TW" altLang="en-US" sz="2000" dirty="0">
                <a:solidFill>
                  <a:prstClr val="black"/>
                </a:solidFill>
              </a:rPr>
              <a:t>點選</a:t>
            </a:r>
            <a:r>
              <a:rPr lang="zh-TW" altLang="en-US" sz="2000" dirty="0">
                <a:solidFill>
                  <a:srgbClr val="FF0000"/>
                </a:solidFill>
              </a:rPr>
              <a:t>紅框</a:t>
            </a:r>
            <a:r>
              <a:rPr lang="zh-TW" altLang="en-US" sz="2000" dirty="0">
                <a:solidFill>
                  <a:prstClr val="black"/>
                </a:solidFill>
              </a:rPr>
              <a:t>選取匯入的素材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ECF5-DE35-4C27-AB06-757089F1D37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0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02981" y="702781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標題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結束畫面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3" y="1844836"/>
            <a:ext cx="8583690" cy="4828325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8928" y="91448"/>
            <a:ext cx="3235398" cy="283321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紅框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可設置遊戲開始畫面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結束畫面可將圖片丟進製作資料夾的</a:t>
            </a:r>
            <a:r>
              <a:rPr lang="en-US" altLang="zh-TW" dirty="0" smtClean="0"/>
              <a:t>Graphics/system</a:t>
            </a:r>
            <a:r>
              <a:rPr lang="zh-TW" altLang="en-US" dirty="0" smtClean="0"/>
              <a:t>內</a:t>
            </a:r>
            <a:endParaRPr lang="en-US" altLang="zh-TW" dirty="0" smtClean="0"/>
          </a:p>
          <a:p>
            <a:r>
              <a:rPr lang="zh-TW" altLang="en-US" dirty="0" smtClean="0"/>
              <a:t>並將檔名設為</a:t>
            </a:r>
            <a:r>
              <a:rPr lang="en-US" altLang="zh-TW" dirty="0" err="1" smtClean="0"/>
              <a:t>gameover</a:t>
            </a:r>
            <a:endParaRPr lang="en-US" altLang="zh-TW" dirty="0"/>
          </a:p>
          <a:p>
            <a:r>
              <a:rPr lang="zh-TW" altLang="en-US" dirty="0" smtClean="0"/>
              <a:t>也可在事件編輯內顯示圖片</a:t>
            </a: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49A54-61EC-4312-860E-D39AEBF3672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0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角色和事件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事件模式 編輯事件 數據庫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C2B6-93D0-49FB-B921-7A511959343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8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目錄</a:t>
            </a: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4C7C-CC88-4D80-8CD2-AD19DB6198B1}" type="datetime1">
              <a:rPr lang="zh-TW" altLang="en-US" smtClean="0"/>
              <a:t>2015/5/14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67811" y="1869312"/>
            <a:ext cx="4572000" cy="32060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環境準備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地圖布置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素材匯入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角色和</a:t>
            </a:r>
            <a:r>
              <a:rPr lang="zh-TW" alt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事件</a:t>
            </a:r>
            <a:endParaRPr lang="en-US" altLang="zh-TW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zh-TW" alt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區域</a:t>
            </a:r>
            <a:r>
              <a:rPr lang="en-US" altLang="zh-TW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zh-TW" alt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野怪</a:t>
            </a:r>
            <a:r>
              <a:rPr lang="en-US" altLang="zh-TW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zh-TW" alt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相關補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充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zh-TW" alt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資源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分享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zh-TW" alt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簡單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實作教學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13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6" y="766128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角色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事件</a:t>
            </a:r>
            <a:r>
              <a:rPr lang="en-US" altLang="zh-TW" dirty="0" smtClean="0"/>
              <a:t>-1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6" y="1844836"/>
            <a:ext cx="8478327" cy="4769059"/>
          </a:xfrm>
          <a:ln>
            <a:noFill/>
          </a:ln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4048" y="364781"/>
            <a:ext cx="3235398" cy="283321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紅框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切換到事件模式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0070C0"/>
                </a:solidFill>
              </a:rPr>
              <a:t>藍框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可快速新增事件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場所移動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>
                <a:solidFill>
                  <a:srgbClr val="00B050"/>
                </a:solidFill>
              </a:rPr>
              <a:t>綠框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自行編輯事件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4AA8-C052-47AA-A5BD-667D07CD4B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51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8142" y="800406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角色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事件</a:t>
            </a:r>
            <a:r>
              <a:rPr lang="en-US" altLang="zh-TW" dirty="0" smtClean="0"/>
              <a:t>-2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9632" y="1633472"/>
            <a:ext cx="7111651" cy="400030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35812" y="790359"/>
            <a:ext cx="3235398" cy="2833217"/>
          </a:xfrm>
        </p:spPr>
        <p:txBody>
          <a:bodyPr>
            <a:normAutofit/>
          </a:bodyPr>
          <a:lstStyle/>
          <a:p>
            <a:r>
              <a:rPr lang="zh-TW" altLang="en-US" sz="1800" dirty="0" smtClean="0"/>
              <a:t>可設置玩家的初始位置</a:t>
            </a:r>
            <a:endParaRPr lang="zh-TW" altLang="en-US" sz="1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515054" y="5993002"/>
            <a:ext cx="25368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dirty="0">
                <a:solidFill>
                  <a:prstClr val="black"/>
                </a:solidFill>
              </a:rPr>
              <a:t>數據庫可設定角色、物品等</a:t>
            </a:r>
            <a:endParaRPr lang="en-US" altLang="zh-TW" sz="1350" dirty="0">
              <a:solidFill>
                <a:prstClr val="black"/>
              </a:solidFill>
            </a:endParaRPr>
          </a:p>
          <a:p>
            <a:r>
              <a:rPr lang="zh-TW" altLang="en-US" sz="1350" dirty="0" smtClean="0">
                <a:solidFill>
                  <a:prstClr val="black"/>
                </a:solidFill>
              </a:rPr>
              <a:t>實</a:t>
            </a:r>
            <a:r>
              <a:rPr lang="zh-TW" altLang="en-US" sz="1350" dirty="0">
                <a:solidFill>
                  <a:prstClr val="black"/>
                </a:solidFill>
              </a:rPr>
              <a:t>作</a:t>
            </a:r>
            <a:r>
              <a:rPr lang="zh-TW" altLang="en-US" sz="1350" dirty="0" smtClean="0">
                <a:solidFill>
                  <a:prstClr val="black"/>
                </a:solidFill>
              </a:rPr>
              <a:t>會</a:t>
            </a:r>
            <a:r>
              <a:rPr lang="zh-TW" altLang="en-US" sz="1350" dirty="0">
                <a:solidFill>
                  <a:prstClr val="black"/>
                </a:solidFill>
              </a:rPr>
              <a:t>再提及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DBFC-068D-4E00-A731-1978C242864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1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8142" y="800406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角色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事件</a:t>
            </a:r>
            <a:r>
              <a:rPr lang="en-US" altLang="zh-TW" dirty="0" smtClean="0"/>
              <a:t>-2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1267" y="1948199"/>
            <a:ext cx="3235398" cy="2833217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64" y="1844824"/>
            <a:ext cx="7904930" cy="444652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DBFC-068D-4E00-A731-1978C242864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1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8487" y="1373884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角色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事件</a:t>
            </a:r>
            <a:r>
              <a:rPr lang="en-US" altLang="zh-TW" dirty="0" smtClean="0"/>
              <a:t>-3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7" y="1988840"/>
            <a:ext cx="8316415" cy="4677984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40363" y="207717"/>
            <a:ext cx="3235398" cy="283321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藍框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出現的條件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00"/>
                </a:solidFill>
              </a:rPr>
              <a:t>紅框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設定事件的狀態和圖片</a:t>
            </a:r>
            <a:endParaRPr lang="en-US" altLang="zh-TW" dirty="0" smtClean="0"/>
          </a:p>
          <a:p>
            <a:r>
              <a:rPr lang="zh-TW" altLang="en-US" dirty="0" smtClean="0"/>
              <a:t>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隨機行走、或是可以穿透物體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7030A0"/>
                </a:solidFill>
              </a:rPr>
              <a:t>紫框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觸發條件，游標移過去會有詳細介紹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00B050"/>
                </a:solidFill>
              </a:rPr>
              <a:t>綠框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編輯事件內容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03C-7D75-445E-8682-19297FA591A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56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187630" y="2204864"/>
            <a:ext cx="6686549" cy="1468800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區域</a:t>
            </a:r>
            <a:endParaRPr lang="zh-TW" altLang="en-US" sz="4400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1331646" y="3692600"/>
            <a:ext cx="6686549" cy="860400"/>
          </a:xfrm>
        </p:spPr>
        <p:txBody>
          <a:bodyPr/>
          <a:lstStyle/>
          <a:p>
            <a:r>
              <a:rPr lang="zh-TW" altLang="en-US" dirty="0" smtClean="0"/>
              <a:t>野怪 範圍設定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C172-79A2-4F80-B25C-B9D0A353B7A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547670" y="620688"/>
            <a:ext cx="6683765" cy="128089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區域</a:t>
            </a:r>
            <a:endParaRPr lang="zh-TW" altLang="en-US" sz="4000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1" y="2060855"/>
            <a:ext cx="8411957" cy="4197215"/>
          </a:xfrm>
        </p:spPr>
      </p:pic>
      <p:sp>
        <p:nvSpPr>
          <p:cNvPr id="10" name="文字方塊 9"/>
          <p:cNvSpPr txBox="1"/>
          <p:nvPr/>
        </p:nvSpPr>
        <p:spPr>
          <a:xfrm>
            <a:off x="4634117" y="773488"/>
            <a:ext cx="3597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</a:rPr>
              <a:t>紅框</a:t>
            </a:r>
            <a:r>
              <a:rPr lang="en-US" altLang="zh-TW" sz="2400" dirty="0" smtClean="0"/>
              <a:t>:</a:t>
            </a:r>
            <a:r>
              <a:rPr lang="zh-TW" altLang="en-US" sz="2400" dirty="0" smtClean="0"/>
              <a:t>切換到區域模式</a:t>
            </a:r>
            <a:endParaRPr lang="zh-TW" altLang="en-US" sz="2400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1460-72D6-4A1C-A668-937E0A79AC7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40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6" y="793174"/>
            <a:ext cx="6683765" cy="128089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區域</a:t>
            </a:r>
            <a:endParaRPr lang="zh-TW" altLang="en-US" sz="36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7" y="1700808"/>
            <a:ext cx="8287386" cy="4608512"/>
          </a:xfrm>
        </p:spPr>
      </p:pic>
      <p:sp>
        <p:nvSpPr>
          <p:cNvPr id="6" name="文字方塊 5"/>
          <p:cNvSpPr txBox="1"/>
          <p:nvPr/>
        </p:nvSpPr>
        <p:spPr>
          <a:xfrm>
            <a:off x="4283968" y="404665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紅框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對所選取的地圖按右鍵</a:t>
            </a:r>
            <a:r>
              <a:rPr lang="en-US" altLang="zh-TW" dirty="0" smtClean="0"/>
              <a:t>-&gt;</a:t>
            </a:r>
            <a:r>
              <a:rPr lang="zh-TW" altLang="en-US" dirty="0" smtClean="0"/>
              <a:t>地圖設置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黑框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點兩下後可以設置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84984"/>
            <a:ext cx="2364854" cy="2055846"/>
          </a:xfrm>
          <a:prstGeom prst="rect">
            <a:avLst/>
          </a:prstGeom>
          <a:ln w="57150">
            <a:solidFill>
              <a:srgbClr val="9700C0"/>
            </a:solidFill>
          </a:ln>
        </p:spPr>
      </p:pic>
      <p:sp>
        <p:nvSpPr>
          <p:cNvPr id="9" name="文字方塊 8"/>
          <p:cNvSpPr txBox="1"/>
          <p:nvPr/>
        </p:nvSpPr>
        <p:spPr>
          <a:xfrm>
            <a:off x="6748456" y="43308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</a:rPr>
              <a:t>紫框</a:t>
            </a:r>
            <a:r>
              <a:rPr lang="en-US" altLang="zh-TW" dirty="0" smtClean="0"/>
              <a:t>:</a:t>
            </a:r>
            <a:r>
              <a:rPr lang="zh-TW" altLang="en-US" dirty="0" smtClean="0"/>
              <a:t>選擇出現的區域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F64A-6339-4658-B987-AEB3EA330D0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921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31646" y="2088278"/>
            <a:ext cx="6686549" cy="1468800"/>
          </a:xfrm>
        </p:spPr>
        <p:txBody>
          <a:bodyPr/>
          <a:lstStyle/>
          <a:p>
            <a:r>
              <a:rPr lang="zh-TW" altLang="en-US" dirty="0" smtClean="0"/>
              <a:t>相關補充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1403654" y="3557806"/>
            <a:ext cx="6686549" cy="860400"/>
          </a:xfrm>
        </p:spPr>
        <p:txBody>
          <a:bodyPr/>
          <a:lstStyle/>
          <a:p>
            <a:r>
              <a:rPr lang="zh-TW" altLang="en-US" dirty="0" smtClean="0"/>
              <a:t>腳本修改 選單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5F2E-9E60-4DA7-823D-B5CC7440984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05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54" y="620688"/>
            <a:ext cx="6683765" cy="1280890"/>
          </a:xfrm>
        </p:spPr>
        <p:txBody>
          <a:bodyPr/>
          <a:lstStyle/>
          <a:p>
            <a:r>
              <a:rPr lang="zh-TW" altLang="en-US" dirty="0" smtClean="0"/>
              <a:t>選單</a:t>
            </a:r>
            <a:endParaRPr lang="zh-TW" alt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86678"/>
            <a:ext cx="6480720" cy="525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628715" y="584349"/>
            <a:ext cx="488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遊戲中的選單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1833-AFA4-4502-9BAF-980EC2E463F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10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210" y="633221"/>
            <a:ext cx="6683765" cy="1280890"/>
          </a:xfrm>
        </p:spPr>
        <p:txBody>
          <a:bodyPr/>
          <a:lstStyle/>
          <a:p>
            <a:r>
              <a:rPr lang="zh-TW" altLang="en-US" dirty="0" smtClean="0"/>
              <a:t>腳本編輯</a:t>
            </a:r>
            <a:endParaRPr lang="zh-TW" alt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76" y="1412776"/>
            <a:ext cx="7440835" cy="534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491880" y="33265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&lt;</a:t>
            </a:r>
            <a:r>
              <a:rPr lang="zh-TW" altLang="en-US" dirty="0"/>
              <a:t>腳本編輯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中的</a:t>
            </a:r>
            <a:r>
              <a:rPr lang="en-US" altLang="zh-TW" dirty="0"/>
              <a:t>&lt;</a:t>
            </a:r>
            <a:r>
              <a:rPr lang="en-US" altLang="zh-TW" dirty="0" err="1"/>
              <a:t>Window_MenuCommand</a:t>
            </a:r>
            <a:r>
              <a:rPr lang="en-US" altLang="zh-TW" dirty="0" smtClean="0"/>
              <a:t>&gt;</a:t>
            </a:r>
          </a:p>
          <a:p>
            <a:r>
              <a:rPr lang="zh-TW" altLang="en-US" dirty="0" smtClean="0"/>
              <a:t>將不需要的註解掉</a:t>
            </a:r>
            <a:r>
              <a:rPr lang="en-US" altLang="zh-TW" dirty="0" smtClean="0"/>
              <a:t>!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3BA2-226F-42E4-B993-C90952514DD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環境準備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下載 安裝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55D0-EA86-470B-B775-F7CD7D8C5E4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0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54" y="692696"/>
            <a:ext cx="6683765" cy="1280890"/>
          </a:xfrm>
        </p:spPr>
        <p:txBody>
          <a:bodyPr/>
          <a:lstStyle/>
          <a:p>
            <a:r>
              <a:rPr lang="zh-TW" altLang="en-US" dirty="0" smtClean="0"/>
              <a:t>腳本編輯</a:t>
            </a:r>
            <a:r>
              <a:rPr lang="en-US" altLang="zh-TW" dirty="0" smtClean="0"/>
              <a:t>(</a:t>
            </a:r>
            <a:r>
              <a:rPr lang="zh-TW" altLang="en-US" dirty="0" smtClean="0"/>
              <a:t>金錢部分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391760" cy="52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978984" y="47177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腳本編輯中的</a:t>
            </a:r>
            <a:r>
              <a:rPr lang="en-US" altLang="zh-TW" dirty="0"/>
              <a:t>&lt;</a:t>
            </a:r>
            <a:r>
              <a:rPr lang="en-US" altLang="zh-TW" dirty="0" err="1"/>
              <a:t>Scence_Menu</a:t>
            </a:r>
            <a:r>
              <a:rPr lang="en-US" altLang="zh-TW" dirty="0"/>
              <a:t>&gt;</a:t>
            </a:r>
            <a:r>
              <a:rPr lang="zh-TW" altLang="en-US" dirty="0"/>
              <a:t>的</a:t>
            </a:r>
            <a:r>
              <a:rPr lang="en-US" altLang="zh-TW" dirty="0"/>
              <a:t>&lt;</a:t>
            </a:r>
            <a:r>
              <a:rPr lang="zh-TW" altLang="en-US" dirty="0"/>
              <a:t>生成金錢窗口</a:t>
            </a:r>
            <a:r>
              <a:rPr lang="en-US" altLang="zh-TW" dirty="0"/>
              <a:t>&gt;</a:t>
            </a:r>
            <a:r>
              <a:rPr lang="zh-TW" altLang="en-US" dirty="0"/>
              <a:t>裡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BB42-370B-401E-882F-055411F8E07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15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54" y="692696"/>
            <a:ext cx="6683765" cy="1280890"/>
          </a:xfrm>
        </p:spPr>
        <p:txBody>
          <a:bodyPr/>
          <a:lstStyle/>
          <a:p>
            <a:r>
              <a:rPr lang="zh-TW" altLang="en-US" dirty="0" smtClean="0"/>
              <a:t>選單</a:t>
            </a:r>
            <a:r>
              <a:rPr lang="en-US" altLang="zh-TW" dirty="0" smtClean="0"/>
              <a:t>(</a:t>
            </a:r>
            <a:r>
              <a:rPr lang="zh-TW" altLang="en-US" dirty="0" smtClean="0"/>
              <a:t>修改後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6048672" cy="4983332"/>
          </a:xfr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EDF47-14A7-4D55-A521-07756009399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19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259638" y="2276872"/>
            <a:ext cx="6686549" cy="1468800"/>
          </a:xfrm>
        </p:spPr>
        <p:txBody>
          <a:bodyPr/>
          <a:lstStyle/>
          <a:p>
            <a:r>
              <a:rPr lang="zh-TW" altLang="en-US" dirty="0" smtClean="0"/>
              <a:t>資源分享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94F-905F-47AE-BE33-A7C9818A605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51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54" y="704923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3574" y="1988840"/>
            <a:ext cx="4228213" cy="4347070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1725" dirty="0"/>
              <a:t>66rpg:</a:t>
            </a:r>
          </a:p>
          <a:p>
            <a:pPr marL="0" indent="0">
              <a:buNone/>
            </a:pPr>
            <a:r>
              <a:rPr lang="en-US" altLang="zh-TW" sz="1725" dirty="0">
                <a:hlinkClick r:id="rId2"/>
              </a:rPr>
              <a:t>http://rm.66rpg.com/thread-341966-1-1.html</a:t>
            </a:r>
            <a:endParaRPr lang="en-US" altLang="zh-TW" sz="1725" dirty="0"/>
          </a:p>
          <a:p>
            <a:pPr marL="0" indent="0">
              <a:buNone/>
            </a:pPr>
            <a:endParaRPr lang="en-US" altLang="zh-TW" sz="1725" dirty="0"/>
          </a:p>
          <a:p>
            <a:pPr marL="0" indent="0">
              <a:buNone/>
            </a:pPr>
            <a:r>
              <a:rPr lang="zh-TW" altLang="en-US" sz="1725" dirty="0"/>
              <a:t>巴哈姆特</a:t>
            </a:r>
            <a:r>
              <a:rPr lang="en-US" altLang="zh-TW" sz="1725" dirty="0"/>
              <a:t>:</a:t>
            </a:r>
          </a:p>
          <a:p>
            <a:pPr marL="0" indent="0">
              <a:buNone/>
            </a:pPr>
            <a:r>
              <a:rPr lang="en-US" altLang="zh-TW" sz="1725" dirty="0">
                <a:hlinkClick r:id="rId3"/>
              </a:rPr>
              <a:t>http://forum.gamer.com.tw/A.php?bsn=4918</a:t>
            </a:r>
            <a:endParaRPr lang="en-US" altLang="zh-TW" sz="1725" dirty="0"/>
          </a:p>
          <a:p>
            <a:pPr marL="0" indent="0">
              <a:buNone/>
            </a:pPr>
            <a:endParaRPr lang="en-US" altLang="zh-TW" sz="1725" dirty="0"/>
          </a:p>
          <a:p>
            <a:pPr marL="0" indent="0">
              <a:buNone/>
            </a:pPr>
            <a:r>
              <a:rPr lang="en-US" altLang="zh-TW" sz="1725" dirty="0" err="1"/>
              <a:t>Ptt</a:t>
            </a:r>
            <a:r>
              <a:rPr lang="en-US" altLang="zh-TW" sz="1725" dirty="0"/>
              <a:t>:</a:t>
            </a:r>
            <a:r>
              <a:rPr lang="zh-TW" altLang="en-US" sz="1725" dirty="0"/>
              <a:t> </a:t>
            </a:r>
            <a:endParaRPr lang="en-US" altLang="zh-TW" sz="1725" dirty="0"/>
          </a:p>
          <a:p>
            <a:pPr marL="0" indent="0">
              <a:buNone/>
            </a:pPr>
            <a:r>
              <a:rPr lang="en-US" altLang="zh-TW" sz="1725" dirty="0" err="1"/>
              <a:t>RPGMaker</a:t>
            </a:r>
            <a:r>
              <a:rPr lang="zh-TW" altLang="en-US" sz="1725" dirty="0"/>
              <a:t>版</a:t>
            </a:r>
            <a:endParaRPr lang="en-US" altLang="zh-TW" sz="1725" dirty="0"/>
          </a:p>
          <a:p>
            <a:pPr marL="0" indent="0">
              <a:buNone/>
            </a:pPr>
            <a:endParaRPr lang="en-US" altLang="zh-TW" sz="1725" dirty="0"/>
          </a:p>
          <a:p>
            <a:pPr marL="0" indent="0">
              <a:buNone/>
            </a:pPr>
            <a:endParaRPr lang="en-US" altLang="zh-TW" sz="1725" dirty="0"/>
          </a:p>
          <a:p>
            <a:pPr marL="0" indent="0">
              <a:buNone/>
            </a:pPr>
            <a:r>
              <a:rPr lang="zh-TW" altLang="en-US" sz="1725" dirty="0"/>
              <a:t>可以找到非常多素材或教學</a:t>
            </a:r>
            <a:endParaRPr lang="en-US" altLang="zh-TW" sz="1725" dirty="0"/>
          </a:p>
          <a:p>
            <a:pPr marL="0" indent="0">
              <a:buNone/>
            </a:pPr>
            <a:r>
              <a:rPr lang="zh-TW" altLang="en-US" sz="1725" dirty="0"/>
              <a:t>也可以發文問問</a:t>
            </a:r>
            <a:endParaRPr lang="en-US" altLang="zh-TW" sz="1725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0716" y="2178274"/>
            <a:ext cx="3953777" cy="427506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剛剛教學的</a:t>
            </a:r>
            <a:r>
              <a:rPr lang="en-US" altLang="zh-TW" dirty="0" smtClean="0"/>
              <a:t>RPG:</a:t>
            </a:r>
          </a:p>
          <a:p>
            <a:r>
              <a:rPr lang="en-US" altLang="zh-TW" dirty="0">
                <a:hlinkClick r:id="rId4"/>
              </a:rPr>
              <a:t>https://drive.google.com/file/d/0B2oDNcJUcAmxQU5YWHdvT29nNTQ/view?usp=sharing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 smtClean="0"/>
              <a:t>如果不能開啟，應該是要去官網下載</a:t>
            </a:r>
            <a:r>
              <a:rPr lang="en-US" altLang="zh-TW" dirty="0" smtClean="0"/>
              <a:t>RTP</a:t>
            </a:r>
          </a:p>
          <a:p>
            <a:pPr marL="0" indent="0">
              <a:buNone/>
            </a:pPr>
            <a:r>
              <a:rPr lang="en-US" altLang="zh-TW" dirty="0" smtClean="0"/>
              <a:t>(</a:t>
            </a:r>
            <a:r>
              <a:rPr lang="zh-TW" altLang="en-US" dirty="0" smtClean="0"/>
              <a:t>請看環境準備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8F38-B3CD-4342-A4FA-C70CA10B0E0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689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403654" y="2509740"/>
            <a:ext cx="6686549" cy="1468800"/>
          </a:xfrm>
        </p:spPr>
        <p:txBody>
          <a:bodyPr>
            <a:normAutofit/>
          </a:bodyPr>
          <a:lstStyle/>
          <a:p>
            <a:r>
              <a:rPr lang="zh-TW" altLang="en-US" sz="6000" dirty="0" smtClean="0"/>
              <a:t>簡單實作教學</a:t>
            </a:r>
            <a:endParaRPr lang="zh-TW" altLang="en-US" sz="6000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7819-5090-4B3C-AE56-2A74A018008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0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7" y="404664"/>
            <a:ext cx="7058745" cy="5506558"/>
          </a:xfrm>
        </p:spPr>
        <p:txBody>
          <a:bodyPr/>
          <a:lstStyle/>
          <a:p>
            <a:r>
              <a:rPr lang="zh-TW" altLang="en-US" dirty="0"/>
              <a:t>一開始為一個空白的頁</a:t>
            </a:r>
            <a:r>
              <a:rPr lang="zh-TW" altLang="en-US" dirty="0" smtClean="0"/>
              <a:t>面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3584-2A2F-495B-99CB-E7D7F449636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" y="1340768"/>
            <a:ext cx="7540838" cy="4680520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8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7467600" cy="5997280"/>
          </a:xfrm>
        </p:spPr>
        <p:txBody>
          <a:bodyPr/>
          <a:lstStyle/>
          <a:p>
            <a:pPr lvl="2"/>
            <a:r>
              <a:rPr lang="zh-TW" altLang="en-US" sz="1800" dirty="0"/>
              <a:t>點擊左上角的</a:t>
            </a:r>
            <a:r>
              <a:rPr lang="en-US" altLang="zh-TW" sz="1800" dirty="0"/>
              <a:t>&lt;</a:t>
            </a:r>
            <a:r>
              <a:rPr lang="zh-TW" altLang="en-US" sz="1800" dirty="0"/>
              <a:t>文件</a:t>
            </a:r>
            <a:r>
              <a:rPr lang="en-US" altLang="zh-TW" sz="1800" dirty="0"/>
              <a:t>&gt;</a:t>
            </a:r>
            <a:r>
              <a:rPr lang="zh-TW" altLang="en-US" sz="1800" dirty="0"/>
              <a:t>，再點選新建項目</a:t>
            </a:r>
            <a:r>
              <a:rPr lang="zh-TW" altLang="en-US" sz="1800" dirty="0" smtClean="0"/>
              <a:t>。</a:t>
            </a:r>
            <a:endParaRPr lang="en-US" altLang="zh-TW" sz="1800" dirty="0" smtClean="0"/>
          </a:p>
          <a:p>
            <a:pPr lvl="2"/>
            <a:r>
              <a:rPr lang="zh-TW" altLang="en-US" sz="1800" dirty="0"/>
              <a:t>更改檔名和儲存位置，更改完即可按確定。</a:t>
            </a:r>
            <a:endParaRPr lang="en-US" altLang="zh-TW" sz="1800" dirty="0"/>
          </a:p>
          <a:p>
            <a:pPr lvl="2"/>
            <a:endParaRPr lang="en-US" altLang="zh-TW" sz="1800" dirty="0"/>
          </a:p>
          <a:p>
            <a:pPr marL="914400" lvl="2" indent="0">
              <a:buNone/>
            </a:pP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ABAC-8107-4925-96F7-D663D71D5E8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3" y="1988840"/>
            <a:ext cx="759043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695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簡單遊戲劇情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1" y="1600203"/>
            <a:ext cx="8075240" cy="4709119"/>
          </a:xfrm>
        </p:spPr>
        <p:txBody>
          <a:bodyPr/>
          <a:lstStyle/>
          <a:p>
            <a:r>
              <a:rPr lang="zh-TW" altLang="en-US" dirty="0" smtClean="0"/>
              <a:t>劇情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一個村民生病了，需要藥草。</a:t>
            </a:r>
            <a:endParaRPr lang="en-US" altLang="zh-TW" dirty="0" smtClean="0"/>
          </a:p>
          <a:p>
            <a:r>
              <a:rPr lang="zh-TW" altLang="en-US" dirty="0" smtClean="0"/>
              <a:t>場景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小村莊、村民的家。</a:t>
            </a:r>
            <a:endParaRPr lang="en-US" altLang="zh-TW" dirty="0" smtClean="0"/>
          </a:p>
          <a:p>
            <a:r>
              <a:rPr lang="zh-TW" altLang="en-US" dirty="0" smtClean="0"/>
              <a:t>任務內容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在村莊尋找線索，找到藥草並給村民。</a:t>
            </a: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0BB7-7E07-4B44-9E67-E92551FA804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2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場景布置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47670" y="1628800"/>
            <a:ext cx="6591985" cy="3777622"/>
          </a:xfrm>
        </p:spPr>
        <p:txBody>
          <a:bodyPr/>
          <a:lstStyle/>
          <a:p>
            <a:r>
              <a:rPr lang="zh-TW" altLang="en-US" dirty="0" smtClean="0"/>
              <a:t>以右鍵點選素材即可用左鍵開始繪製地圖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DC89-2139-477D-8C5A-B508DA3858E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43584"/>
            <a:ext cx="6840760" cy="394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19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47664" y="404676"/>
            <a:ext cx="7139136" cy="5721499"/>
          </a:xfrm>
        </p:spPr>
        <p:txBody>
          <a:bodyPr/>
          <a:lstStyle/>
          <a:p>
            <a:r>
              <a:rPr lang="zh-TW" altLang="en-US" dirty="0" smtClean="0"/>
              <a:t>首先，繪製出你的小村莊。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F285-50D8-4324-8946-FC550788B76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8"/>
            <a:ext cx="8290917" cy="4663639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1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500" dirty="0"/>
              <a:t>RPG Maker VX Ace</a:t>
            </a:r>
          </a:p>
          <a:p>
            <a:r>
              <a:rPr lang="en-US" altLang="zh-TW" sz="1500" dirty="0">
                <a:hlinkClick r:id="rId2"/>
              </a:rPr>
              <a:t>http://www05.eyny.com/forum.php?mod=viewthread&amp;tid=8486646&amp;highlight=rpg%20maker%20vx%20ace</a:t>
            </a:r>
            <a:r>
              <a:rPr lang="zh-TW" altLang="en-US" sz="1500" dirty="0"/>
              <a:t>  </a:t>
            </a:r>
            <a:r>
              <a:rPr lang="en-US" altLang="zh-TW" sz="1500" dirty="0"/>
              <a:t>(</a:t>
            </a:r>
            <a:r>
              <a:rPr lang="zh-TW" altLang="en-US" sz="1500" dirty="0"/>
              <a:t>內有百度雲</a:t>
            </a:r>
            <a:r>
              <a:rPr lang="en-US" altLang="zh-TW" sz="1500" dirty="0"/>
              <a:t>)</a:t>
            </a:r>
          </a:p>
          <a:p>
            <a:r>
              <a:rPr lang="en-US" altLang="zh-TW" sz="1500" u="sng" dirty="0">
                <a:hlinkClick r:id="rId3"/>
              </a:rPr>
              <a:t>https://mega.co.nz/#!t0sxnJ4J!XfI-ihlI_0SvgvLyZgsoqD8FbaJB5vHA3eTGUHVakHk</a:t>
            </a:r>
            <a:endParaRPr lang="en-US" altLang="zh-TW" sz="1500" dirty="0"/>
          </a:p>
          <a:p>
            <a:r>
              <a:rPr lang="en-US" altLang="zh-TW" sz="1500" dirty="0"/>
              <a:t>(</a:t>
            </a:r>
            <a:r>
              <a:rPr lang="zh-TW" altLang="en-US" sz="1500" dirty="0"/>
              <a:t>載點連接，非本人所有，僅供參考教學用途</a:t>
            </a:r>
            <a:r>
              <a:rPr lang="en-US" altLang="zh-TW" sz="1500" dirty="0"/>
              <a:t>)</a:t>
            </a:r>
          </a:p>
          <a:p>
            <a:r>
              <a:rPr lang="zh-TW" altLang="en-US" sz="1500" dirty="0"/>
              <a:t>官網可以下載</a:t>
            </a:r>
            <a:r>
              <a:rPr lang="en-US" altLang="zh-TW" sz="1500" dirty="0"/>
              <a:t>RTP</a:t>
            </a:r>
          </a:p>
          <a:p>
            <a:r>
              <a:rPr lang="en-US" altLang="zh-TW" sz="1500" dirty="0">
                <a:hlinkClick r:id="rId4"/>
              </a:rPr>
              <a:t>http://www.rpgmakerweb.com/download/additional/run-time-packages</a:t>
            </a:r>
            <a:endParaRPr lang="zh-TW" altLang="en-US" sz="1500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5847-68B4-48AB-BBE9-2FFABF0BEAF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0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1666" y="404664"/>
            <a:ext cx="7205133" cy="6120680"/>
          </a:xfrm>
        </p:spPr>
        <p:txBody>
          <a:bodyPr/>
          <a:lstStyle/>
          <a:p>
            <a:r>
              <a:rPr lang="zh-TW" altLang="en-US" dirty="0" smtClean="0"/>
              <a:t>村民的房子，我們使用</a:t>
            </a:r>
            <a:r>
              <a:rPr lang="en-US" altLang="zh-TW" dirty="0" smtClean="0"/>
              <a:t>”</a:t>
            </a:r>
            <a:r>
              <a:rPr lang="zh-TW" altLang="en-US" dirty="0" smtClean="0"/>
              <a:t>讀取範例地圖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來製作。</a:t>
            </a:r>
            <a:endParaRPr lang="en-US" altLang="zh-TW" dirty="0" smtClean="0"/>
          </a:p>
          <a:p>
            <a:r>
              <a:rPr lang="zh-TW" altLang="en-US" dirty="0"/>
              <a:t>在地圖設置內可以設定要切換的</a:t>
            </a:r>
            <a:r>
              <a:rPr lang="zh-TW" altLang="en-US" dirty="0" smtClean="0"/>
              <a:t>背景音樂。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570-FCB0-45E8-A628-5DE27467806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7322391" cy="482453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9" y="404664"/>
            <a:ext cx="6521152" cy="6069288"/>
          </a:xfrm>
        </p:spPr>
        <p:txBody>
          <a:bodyPr/>
          <a:lstStyle/>
          <a:p>
            <a:r>
              <a:rPr lang="zh-TW" altLang="en-US" dirty="0" smtClean="0"/>
              <a:t>設置傳送點。</a:t>
            </a:r>
            <a:endParaRPr lang="en-US" altLang="zh-TW" dirty="0" smtClean="0"/>
          </a:p>
          <a:p>
            <a:r>
              <a:rPr lang="zh-TW" altLang="en-US" dirty="0"/>
              <a:t>切換</a:t>
            </a:r>
            <a:r>
              <a:rPr lang="zh-TW" altLang="en-US" dirty="0" smtClean="0"/>
              <a:t>到事件模式時，在門口點右鍵。</a:t>
            </a:r>
            <a:endParaRPr lang="en-US" altLang="zh-TW" dirty="0" smtClean="0"/>
          </a:p>
          <a:p>
            <a:r>
              <a:rPr lang="zh-TW" altLang="en-US" dirty="0" smtClean="0"/>
              <a:t>快速增加事件</a:t>
            </a:r>
            <a:r>
              <a:rPr lang="en-US" altLang="zh-TW" dirty="0" smtClean="0"/>
              <a:t>-&gt;</a:t>
            </a:r>
            <a:r>
              <a:rPr lang="zh-TW" altLang="en-US" dirty="0" smtClean="0"/>
              <a:t>門扉，並選取圖像。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013B-3BF7-4646-85D9-63B4388DEBC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897830" cy="4442528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6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9" y="332656"/>
            <a:ext cx="6521152" cy="6141296"/>
          </a:xfrm>
        </p:spPr>
        <p:txBody>
          <a:bodyPr/>
          <a:lstStyle/>
          <a:p>
            <a:r>
              <a:rPr lang="zh-TW" altLang="en-US" dirty="0" smtClean="0"/>
              <a:t>設置目標位置，也就是進門之後的地方。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C75B-4D08-4F77-BE47-6438019DF71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35006"/>
            <a:ext cx="7375734" cy="460851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96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3201" y="332656"/>
            <a:ext cx="6451600" cy="6141296"/>
          </a:xfrm>
        </p:spPr>
        <p:txBody>
          <a:bodyPr/>
          <a:lstStyle/>
          <a:p>
            <a:r>
              <a:rPr lang="zh-TW" altLang="en-US" dirty="0" smtClean="0"/>
              <a:t>再設置一次傳送點，讓角色離開。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0848-AFE1-42A2-9D7F-0F86D0B1FDC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1363139"/>
            <a:ext cx="7704856" cy="464707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02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64738" y="476672"/>
            <a:ext cx="6460067" cy="5997280"/>
          </a:xfrm>
        </p:spPr>
        <p:txBody>
          <a:bodyPr/>
          <a:lstStyle/>
          <a:p>
            <a:r>
              <a:rPr lang="zh-TW" altLang="en-US" dirty="0" smtClean="0"/>
              <a:t>設置生病的村民</a:t>
            </a:r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8398-B920-4BCC-A797-D51D8C8FA13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96752"/>
            <a:ext cx="6918864" cy="4896544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8" y="476672"/>
            <a:ext cx="6531496" cy="6069288"/>
          </a:xfrm>
        </p:spPr>
        <p:txBody>
          <a:bodyPr/>
          <a:lstStyle/>
          <a:p>
            <a:r>
              <a:rPr lang="zh-TW" altLang="en-US" dirty="0" smtClean="0"/>
              <a:t>再設置村民的家人</a:t>
            </a:r>
            <a:r>
              <a:rPr lang="en-US" altLang="zh-TW" dirty="0" smtClean="0"/>
              <a:t>(</a:t>
            </a:r>
            <a:r>
              <a:rPr lang="zh-TW" altLang="en-US" dirty="0" smtClean="0"/>
              <a:t>任務的開始點</a:t>
            </a:r>
            <a:r>
              <a:rPr lang="en-US" altLang="zh-TW" dirty="0" smtClean="0"/>
              <a:t>)</a:t>
            </a:r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D5CD-A357-4D0E-AD2F-B8B1BA0C88E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052736"/>
            <a:ext cx="6696744" cy="504056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7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6" y="476672"/>
            <a:ext cx="6449144" cy="5997280"/>
          </a:xfrm>
        </p:spPr>
        <p:txBody>
          <a:bodyPr/>
          <a:lstStyle/>
          <a:p>
            <a:r>
              <a:rPr lang="zh-TW" altLang="en-US" dirty="0" smtClean="0"/>
              <a:t>設置任務</a:t>
            </a:r>
            <a:endParaRPr lang="en-US" altLang="zh-TW" dirty="0" smtClean="0"/>
          </a:p>
          <a:p>
            <a:r>
              <a:rPr lang="zh-TW" altLang="en-US" dirty="0" smtClean="0"/>
              <a:t>編輯對話，並開啟事件開關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2796-6AD0-43FE-9D5A-3E5D4FD3C57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2" y="1412776"/>
            <a:ext cx="7848872" cy="4601818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9" y="548680"/>
            <a:ext cx="6521152" cy="5925272"/>
          </a:xfrm>
        </p:spPr>
        <p:txBody>
          <a:bodyPr/>
          <a:lstStyle/>
          <a:p>
            <a:r>
              <a:rPr lang="zh-TW" altLang="en-US" dirty="0" smtClean="0"/>
              <a:t>設置獨立開關，防止重複對話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21DA-DEF4-4891-8757-5937088E814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5" y="1124744"/>
            <a:ext cx="6732653" cy="470188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4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6" y="404664"/>
            <a:ext cx="6449144" cy="6069288"/>
          </a:xfrm>
        </p:spPr>
        <p:txBody>
          <a:bodyPr/>
          <a:lstStyle/>
          <a:p>
            <a:r>
              <a:rPr lang="zh-TW" altLang="en-US" dirty="0" smtClean="0"/>
              <a:t>新增一個事件頁，出現條件為</a:t>
            </a:r>
            <a:r>
              <a:rPr lang="en-US" altLang="zh-TW" dirty="0" smtClean="0"/>
              <a:t>&lt;</a:t>
            </a:r>
            <a:r>
              <a:rPr lang="zh-TW" altLang="en-US" dirty="0" smtClean="0"/>
              <a:t>獨立開關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開啟時</a:t>
            </a:r>
            <a:endParaRPr lang="en-US" altLang="zh-TW" dirty="0" smtClean="0"/>
          </a:p>
          <a:p>
            <a:r>
              <a:rPr lang="zh-TW" altLang="en-US" dirty="0"/>
              <a:t>設置相同</a:t>
            </a:r>
            <a:r>
              <a:rPr lang="zh-TW" altLang="en-US" dirty="0" smtClean="0"/>
              <a:t>圖形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B4E5-E3F4-4AB6-AEE9-F7F8A42405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6" y="1340768"/>
            <a:ext cx="6267235" cy="471354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0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6" y="764704"/>
            <a:ext cx="6449144" cy="5709248"/>
          </a:xfrm>
        </p:spPr>
        <p:txBody>
          <a:bodyPr/>
          <a:lstStyle/>
          <a:p>
            <a:r>
              <a:rPr lang="zh-TW" altLang="en-US" dirty="0" smtClean="0"/>
              <a:t>使用</a:t>
            </a:r>
            <a:r>
              <a:rPr lang="en-US" altLang="zh-TW" dirty="0" smtClean="0"/>
              <a:t>&lt;</a:t>
            </a:r>
            <a:r>
              <a:rPr lang="zh-TW" altLang="en-US" dirty="0" smtClean="0"/>
              <a:t>任務開始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事件開關，在村莊地圖設置一個商人</a:t>
            </a:r>
            <a:endParaRPr lang="en-US" altLang="zh-TW" dirty="0" smtClean="0"/>
          </a:p>
          <a:p>
            <a:r>
              <a:rPr lang="zh-TW" altLang="en-US" dirty="0" smtClean="0"/>
              <a:t>編輯好對話後，再設置一個開關為</a:t>
            </a:r>
            <a:r>
              <a:rPr lang="en-US" altLang="zh-TW" dirty="0" smtClean="0"/>
              <a:t>&lt;</a:t>
            </a:r>
            <a:r>
              <a:rPr lang="zh-TW" altLang="en-US" dirty="0" smtClean="0"/>
              <a:t>老頭</a:t>
            </a:r>
            <a:r>
              <a:rPr lang="en-US" altLang="zh-TW" dirty="0" smtClean="0"/>
              <a:t>&gt;(</a:t>
            </a:r>
            <a:r>
              <a:rPr lang="zh-TW" altLang="en-US" dirty="0" smtClean="0"/>
              <a:t>領藥草的人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BE57-2037-4997-8DB8-472995A7DA5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31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</a:t>
            </a:r>
            <a:r>
              <a:rPr lang="en-US" altLang="zh-TW" dirty="0" smtClean="0"/>
              <a:t>-1</a:t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6176" y="1770435"/>
            <a:ext cx="7278558" cy="4754913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5411948" y="488394"/>
            <a:ext cx="3235398" cy="2833217"/>
          </a:xfrm>
        </p:spPr>
        <p:txBody>
          <a:bodyPr/>
          <a:lstStyle/>
          <a:p>
            <a:r>
              <a:rPr lang="zh-TW" altLang="en-US" dirty="0" smtClean="0"/>
              <a:t>下載完解壓縮後，應該可以看到這個畫面</a:t>
            </a:r>
            <a:r>
              <a:rPr lang="en-US" altLang="zh-TW" dirty="0" smtClean="0"/>
              <a:t>!</a:t>
            </a:r>
          </a:p>
          <a:p>
            <a:r>
              <a:rPr lang="zh-TW" altLang="en-US" dirty="0" smtClean="0"/>
              <a:t>點擊</a:t>
            </a:r>
            <a:r>
              <a:rPr lang="en-US" altLang="zh-TW" dirty="0" smtClean="0"/>
              <a:t>”</a:t>
            </a:r>
            <a:r>
              <a:rPr lang="en-US" altLang="zh-TW" dirty="0" err="1" smtClean="0"/>
              <a:t>RPGVXAce_Setup_Full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開始進行安裝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A4D5-8C71-4EDC-B57E-0C3A8F7CEC5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5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42" y="836724"/>
            <a:ext cx="6283159" cy="515880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5908-2A65-4778-8652-58094F574D9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88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363133" y="332656"/>
            <a:ext cx="6644019" cy="5897880"/>
          </a:xfrm>
        </p:spPr>
        <p:txBody>
          <a:bodyPr/>
          <a:lstStyle/>
          <a:p>
            <a:r>
              <a:rPr lang="zh-TW" altLang="en-US" dirty="0"/>
              <a:t>在數據庫的物品欄新增</a:t>
            </a:r>
            <a:r>
              <a:rPr lang="en-US" altLang="zh-TW" dirty="0"/>
              <a:t>&lt;</a:t>
            </a:r>
            <a:r>
              <a:rPr lang="zh-TW" altLang="en-US" dirty="0"/>
              <a:t>藥草</a:t>
            </a:r>
            <a:r>
              <a:rPr lang="en-US" altLang="zh-TW" dirty="0"/>
              <a:t>&gt;</a:t>
            </a:r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04291-0AA3-46D3-9F55-81344A66227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90" y="951474"/>
            <a:ext cx="7181866" cy="5060281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6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6" y="620688"/>
            <a:ext cx="6449144" cy="5853264"/>
          </a:xfrm>
        </p:spPr>
        <p:txBody>
          <a:bodyPr/>
          <a:lstStyle/>
          <a:p>
            <a:r>
              <a:rPr lang="zh-TW" altLang="en-US" dirty="0"/>
              <a:t>在</a:t>
            </a:r>
            <a:r>
              <a:rPr lang="zh-TW" altLang="en-US" dirty="0" smtClean="0"/>
              <a:t>地圖上新增</a:t>
            </a:r>
            <a:r>
              <a:rPr lang="zh-TW" altLang="en-US" dirty="0"/>
              <a:t>一個事件作為可領取藥草的人</a:t>
            </a:r>
            <a:endParaRPr lang="en-US" altLang="zh-TW" dirty="0"/>
          </a:p>
          <a:p>
            <a:r>
              <a:rPr lang="zh-TW" altLang="en-US" dirty="0" smtClean="0"/>
              <a:t>利用</a:t>
            </a:r>
            <a:r>
              <a:rPr lang="en-US" altLang="zh-TW" dirty="0" smtClean="0"/>
              <a:t>&lt;</a:t>
            </a:r>
            <a:r>
              <a:rPr lang="zh-TW" altLang="en-US" dirty="0" smtClean="0"/>
              <a:t>增加物品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，獲得設定</a:t>
            </a:r>
            <a:r>
              <a:rPr lang="zh-TW" altLang="en-US" dirty="0"/>
              <a:t>好的藥草</a:t>
            </a:r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F1F8D-A386-492A-9252-99B59FFEDD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93" y="1556792"/>
            <a:ext cx="7704869" cy="440599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0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6" y="476672"/>
            <a:ext cx="6449144" cy="5997280"/>
          </a:xfrm>
        </p:spPr>
        <p:txBody>
          <a:bodyPr/>
          <a:lstStyle/>
          <a:p>
            <a:r>
              <a:rPr lang="zh-TW" altLang="en-US" dirty="0"/>
              <a:t>設置獨立開關，或設置出現條件</a:t>
            </a:r>
            <a:r>
              <a:rPr lang="en-US" altLang="zh-TW" dirty="0"/>
              <a:t>&lt;</a:t>
            </a:r>
            <a:r>
              <a:rPr lang="zh-TW" altLang="en-US" dirty="0"/>
              <a:t>藥草擁有時</a:t>
            </a:r>
            <a:r>
              <a:rPr lang="en-US" altLang="zh-TW" dirty="0" smtClean="0"/>
              <a:t>&gt;</a:t>
            </a:r>
            <a:endParaRPr lang="en-US" altLang="zh-TW" dirty="0"/>
          </a:p>
          <a:p>
            <a:r>
              <a:rPr lang="zh-TW" altLang="en-US" dirty="0" smtClean="0"/>
              <a:t>記得新增一個事件頁</a:t>
            </a:r>
            <a:endParaRPr lang="en-US" altLang="zh-TW" dirty="0" smtClean="0"/>
          </a:p>
          <a:p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F7A4-9499-4EC6-BA8C-0A3293336B6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50" y="1412776"/>
            <a:ext cx="6984776" cy="46733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7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9" y="404664"/>
            <a:ext cx="6521152" cy="6069288"/>
          </a:xfrm>
        </p:spPr>
        <p:txBody>
          <a:bodyPr/>
          <a:lstStyle/>
          <a:p>
            <a:r>
              <a:rPr lang="zh-TW" altLang="en-US" dirty="0" smtClean="0"/>
              <a:t>回到村民的房子，設置任務的結束。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F5CB-45E8-41C2-966E-816A20EAC11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29" y="972266"/>
            <a:ext cx="7282481" cy="508257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04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6" y="404664"/>
            <a:ext cx="6449144" cy="6069288"/>
          </a:xfrm>
        </p:spPr>
        <p:txBody>
          <a:bodyPr/>
          <a:lstStyle/>
          <a:p>
            <a:r>
              <a:rPr lang="zh-TW" altLang="en-US" dirty="0"/>
              <a:t>在數據庫</a:t>
            </a:r>
            <a:r>
              <a:rPr lang="zh-TW" altLang="en-US" dirty="0" smtClean="0"/>
              <a:t>更改角色或遊戲標題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4CA8-86BE-457B-97B3-DAD9AB1715B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24744"/>
            <a:ext cx="7272808" cy="4844256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5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42421" y="474145"/>
            <a:ext cx="6591985" cy="5437089"/>
          </a:xfrm>
        </p:spPr>
        <p:txBody>
          <a:bodyPr/>
          <a:lstStyle/>
          <a:p>
            <a:r>
              <a:rPr lang="zh-TW" altLang="en-US" dirty="0"/>
              <a:t>可以</a:t>
            </a:r>
            <a:r>
              <a:rPr lang="zh-TW" altLang="en-US" dirty="0" smtClean="0"/>
              <a:t>使用工具列的</a:t>
            </a:r>
            <a:r>
              <a:rPr lang="en-US" altLang="zh-TW" dirty="0" smtClean="0"/>
              <a:t>&lt;</a:t>
            </a:r>
            <a:r>
              <a:rPr lang="zh-TW" altLang="en-US" dirty="0" smtClean="0"/>
              <a:t>角色生成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製作角色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580-F02C-4AD1-9E05-CD943821426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340773"/>
            <a:ext cx="7762000" cy="45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1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42421" y="620688"/>
            <a:ext cx="6591985" cy="5290534"/>
          </a:xfrm>
        </p:spPr>
        <p:txBody>
          <a:bodyPr/>
          <a:lstStyle/>
          <a:p>
            <a:r>
              <a:rPr lang="zh-TW" altLang="en-US" dirty="0" smtClean="0"/>
              <a:t>在數據庫的</a:t>
            </a:r>
            <a:r>
              <a:rPr lang="en-US" altLang="zh-TW" dirty="0" smtClean="0"/>
              <a:t>&lt;</a:t>
            </a:r>
            <a:r>
              <a:rPr lang="zh-TW" altLang="en-US" dirty="0" smtClean="0"/>
              <a:t>腳色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匯入製作好的角色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0FD4-D033-4FD1-8B6A-1725C8CE4BF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398557"/>
            <a:ext cx="7270576" cy="447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80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5656" y="332656"/>
            <a:ext cx="6449144" cy="6141296"/>
          </a:xfrm>
        </p:spPr>
        <p:txBody>
          <a:bodyPr/>
          <a:lstStyle/>
          <a:p>
            <a:r>
              <a:rPr lang="zh-TW" altLang="en-US" dirty="0" smtClean="0"/>
              <a:t>也可以更改標題畫面和標題音樂等等</a:t>
            </a:r>
            <a:r>
              <a:rPr lang="en-US" altLang="zh-TW" dirty="0" smtClean="0"/>
              <a:t>…</a:t>
            </a:r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F6D-15BC-4C87-A371-2AE3D52EEDF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3" y="1124749"/>
            <a:ext cx="7056784" cy="477522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6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1666" y="548680"/>
            <a:ext cx="6443133" cy="5925272"/>
          </a:xfrm>
        </p:spPr>
        <p:txBody>
          <a:bodyPr/>
          <a:lstStyle/>
          <a:p>
            <a:r>
              <a:rPr lang="zh-TW" altLang="en-US" dirty="0" smtClean="0"/>
              <a:t>發行遊戲</a:t>
            </a:r>
            <a:endParaRPr lang="en-US" altLang="zh-TW" dirty="0" smtClean="0"/>
          </a:p>
          <a:p>
            <a:r>
              <a:rPr lang="zh-TW" altLang="en-US" dirty="0" smtClean="0"/>
              <a:t>點選</a:t>
            </a:r>
            <a:r>
              <a:rPr lang="zh-TW" altLang="en-US" dirty="0"/>
              <a:t>文件</a:t>
            </a:r>
            <a:r>
              <a:rPr lang="en-US" altLang="zh-TW" dirty="0"/>
              <a:t>-&gt;</a:t>
            </a:r>
            <a:r>
              <a:rPr lang="zh-TW" altLang="en-US" dirty="0"/>
              <a:t>製作遊戲發行</a:t>
            </a:r>
            <a:r>
              <a:rPr lang="zh-TW" altLang="en-US" dirty="0" smtClean="0"/>
              <a:t>包</a:t>
            </a:r>
            <a:endParaRPr lang="en-US" altLang="zh-TW" dirty="0"/>
          </a:p>
          <a:p>
            <a:r>
              <a:rPr lang="zh-TW" altLang="en-US" dirty="0"/>
              <a:t>生成加密可以讓別人較不容易修改你的遊戲</a:t>
            </a:r>
            <a:endParaRPr lang="en-US" altLang="zh-TW" dirty="0"/>
          </a:p>
          <a:p>
            <a:r>
              <a:rPr lang="zh-TW" altLang="en-US" dirty="0"/>
              <a:t>注意</a:t>
            </a:r>
            <a:r>
              <a:rPr lang="en-US" altLang="zh-TW" dirty="0"/>
              <a:t>:</a:t>
            </a:r>
            <a:r>
              <a:rPr lang="zh-TW" altLang="en-US" dirty="0"/>
              <a:t>附帶</a:t>
            </a:r>
            <a:r>
              <a:rPr lang="en-US" altLang="zh-TW" dirty="0"/>
              <a:t>RTP</a:t>
            </a:r>
            <a:r>
              <a:rPr lang="zh-TW" altLang="en-US" dirty="0"/>
              <a:t>的話，會讓容量變</a:t>
            </a:r>
            <a:r>
              <a:rPr lang="zh-TW" altLang="en-US" dirty="0" smtClean="0"/>
              <a:t>大，但別人不需要安裝</a:t>
            </a:r>
            <a:r>
              <a:rPr lang="en-US" altLang="zh-TW" dirty="0" smtClean="0"/>
              <a:t>RTP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E65C-8C94-4086-8C34-7C4353A06FF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2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596" y="1337470"/>
            <a:ext cx="6683765" cy="960668"/>
          </a:xfrm>
        </p:spPr>
        <p:txBody>
          <a:bodyPr/>
          <a:lstStyle/>
          <a:p>
            <a:r>
              <a:rPr lang="zh-TW" altLang="en-US" dirty="0" smtClean="0"/>
              <a:t>安裝</a:t>
            </a:r>
            <a:r>
              <a:rPr lang="en-US" altLang="zh-TW" dirty="0" smtClean="0"/>
              <a:t>-2</a:t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8860" y="2085728"/>
            <a:ext cx="3888698" cy="378236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08105" y="6146467"/>
            <a:ext cx="1477078" cy="325551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/>
              <a:t>點我接受</a:t>
            </a:r>
            <a:r>
              <a:rPr lang="en-US" altLang="zh-TW" b="1" dirty="0" smtClean="0"/>
              <a:t>!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1259632" y="6171924"/>
            <a:ext cx="1929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b="1" dirty="0">
                <a:solidFill>
                  <a:prstClr val="black"/>
                </a:solidFill>
              </a:rPr>
              <a:t>點選下一步</a:t>
            </a:r>
            <a:r>
              <a:rPr lang="en-US" altLang="zh-TW" sz="1350" b="1" dirty="0">
                <a:solidFill>
                  <a:prstClr val="black"/>
                </a:solidFill>
              </a:rPr>
              <a:t>!</a:t>
            </a:r>
            <a:endParaRPr lang="zh-TW" altLang="en-US" sz="1350" b="1" dirty="0">
              <a:solidFill>
                <a:prstClr val="black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844" y="2050249"/>
            <a:ext cx="4068517" cy="394324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6F50-7061-47B8-9FA3-FC665D86AF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31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20688"/>
            <a:ext cx="7467600" cy="5853264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37E3-4084-4009-B34C-1920E765C8D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內容版面配置區 5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9" y="764704"/>
            <a:ext cx="6768752" cy="475252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90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04664"/>
            <a:ext cx="7467600" cy="6069288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C94B-1D63-43E2-A682-8518D4127E9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2"/>
            <a:ext cx="6048672" cy="324036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0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謝謝大家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By</a:t>
            </a:r>
            <a:r>
              <a:rPr lang="zh-TW" altLang="en-US" dirty="0" smtClean="0"/>
              <a:t>洪忠駿 鄭博安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9951-4CC4-4342-8345-077E3303F19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0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</a:t>
            </a:r>
            <a:r>
              <a:rPr lang="en-US" altLang="zh-TW" dirty="0" smtClean="0"/>
              <a:t>-3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608363"/>
            <a:ext cx="3946536" cy="383484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868150" y="5949280"/>
            <a:ext cx="2234065" cy="1186466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/>
              <a:t>點安裝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403649" y="5916268"/>
            <a:ext cx="18722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b="1" dirty="0">
                <a:solidFill>
                  <a:prstClr val="black"/>
                </a:solidFill>
              </a:rPr>
              <a:t>選擇下載路徑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298" y="1628808"/>
            <a:ext cx="4087805" cy="39777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2FBD-9E03-4CEB-9746-D2F5A7DBF5D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52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</a:t>
            </a:r>
            <a:r>
              <a:rPr lang="en-US" altLang="zh-TW" dirty="0" smtClean="0"/>
              <a:t>-4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636420" y="5042867"/>
            <a:ext cx="3235398" cy="2833217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/>
              <a:t>等候安裝完成</a:t>
            </a:r>
            <a:endParaRPr lang="zh-TW" altLang="en-US" b="1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7691" y="5049975"/>
            <a:ext cx="1798736" cy="1409501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完成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929924"/>
            <a:ext cx="4337354" cy="293390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14" y="1929936"/>
            <a:ext cx="4324655" cy="293390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0E8B-DA14-4F7F-92DD-38FE1450953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15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</a:t>
            </a:r>
            <a:r>
              <a:rPr lang="en-US" altLang="zh-TW" dirty="0" smtClean="0"/>
              <a:t>-5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49507" y="4134524"/>
            <a:ext cx="2318548" cy="10469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b="1" dirty="0" smtClean="0"/>
              <a:t>將紅框內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繁中補丁</a:t>
            </a:r>
            <a:r>
              <a:rPr lang="en-US" altLang="zh-TW" b="1" dirty="0" smtClean="0"/>
              <a:t>)</a:t>
            </a:r>
            <a:r>
              <a:rPr lang="zh-TW" altLang="en-US" b="1" dirty="0" smtClean="0"/>
              <a:t>的文件解壓縮</a:t>
            </a:r>
            <a:endParaRPr lang="zh-TW" altLang="en-US" b="1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89297" y="4134537"/>
            <a:ext cx="2431982" cy="7864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b="1" dirty="0" smtClean="0"/>
              <a:t>紅框內為解壓縮後出來的東西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點擊</a:t>
            </a:r>
            <a:r>
              <a:rPr lang="en-US" altLang="zh-TW" b="1" dirty="0" smtClean="0"/>
              <a:t>”RPGVXAceX7_ck”</a:t>
            </a:r>
            <a:r>
              <a:rPr lang="zh-TW" altLang="en-US" b="1" dirty="0" smtClean="0"/>
              <a:t>進行安裝</a:t>
            </a:r>
            <a:endParaRPr lang="zh-TW" altLang="en-US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61" y="2331705"/>
            <a:ext cx="3955203" cy="1542674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624" y="2325864"/>
            <a:ext cx="4553660" cy="154852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5625-A02B-444B-B3AD-E4BBEFAAFD2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2015/5/14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A3DC5-58CD-423C-9E9B-3BF29836C11B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754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3_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4_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5_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613</TotalTime>
  <Words>1195</Words>
  <Application>Microsoft Office PowerPoint</Application>
  <PresentationFormat>如螢幕大小 (4:3)</PresentationFormat>
  <Paragraphs>313</Paragraphs>
  <Slides>62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62</vt:i4>
      </vt:variant>
    </vt:vector>
  </HeadingPairs>
  <TitlesOfParts>
    <vt:vector size="74" baseType="lpstr">
      <vt:lpstr>微軟正黑體</vt:lpstr>
      <vt:lpstr>新細明體</vt:lpstr>
      <vt:lpstr>Arial</vt:lpstr>
      <vt:lpstr>Calibri</vt:lpstr>
      <vt:lpstr>Century Gothic</vt:lpstr>
      <vt:lpstr>Wingdings 3</vt:lpstr>
      <vt:lpstr>絲縷</vt:lpstr>
      <vt:lpstr>1_絲縷</vt:lpstr>
      <vt:lpstr>2_絲縷</vt:lpstr>
      <vt:lpstr>3_絲縷</vt:lpstr>
      <vt:lpstr>4_絲縷</vt:lpstr>
      <vt:lpstr>5_絲縷</vt:lpstr>
      <vt:lpstr>                                      RPG maker VX  Ace 基本教學</vt:lpstr>
      <vt:lpstr>目錄</vt:lpstr>
      <vt:lpstr>環境準備</vt:lpstr>
      <vt:lpstr>下載</vt:lpstr>
      <vt:lpstr>安裝-1 </vt:lpstr>
      <vt:lpstr>安裝-2 </vt:lpstr>
      <vt:lpstr>安裝-3</vt:lpstr>
      <vt:lpstr>安裝-4</vt:lpstr>
      <vt:lpstr>安裝-5</vt:lpstr>
      <vt:lpstr>安裝-6</vt:lpstr>
      <vt:lpstr>地圖布置</vt:lpstr>
      <vt:lpstr>地圖基本布置 </vt:lpstr>
      <vt:lpstr>圖塊-1</vt:lpstr>
      <vt:lpstr>圖塊-2</vt:lpstr>
      <vt:lpstr>素材和標題畫面</vt:lpstr>
      <vt:lpstr>素材匯入</vt:lpstr>
      <vt:lpstr>素材匯入</vt:lpstr>
      <vt:lpstr>標題&amp;結束畫面</vt:lpstr>
      <vt:lpstr>角色和事件</vt:lpstr>
      <vt:lpstr>角色&amp;事件-1</vt:lpstr>
      <vt:lpstr>角色&amp;事件-2</vt:lpstr>
      <vt:lpstr>角色&amp;事件-2</vt:lpstr>
      <vt:lpstr>角色&amp;事件-3</vt:lpstr>
      <vt:lpstr>區域</vt:lpstr>
      <vt:lpstr>區域</vt:lpstr>
      <vt:lpstr>區域</vt:lpstr>
      <vt:lpstr>相關補充</vt:lpstr>
      <vt:lpstr>選單</vt:lpstr>
      <vt:lpstr>腳本編輯</vt:lpstr>
      <vt:lpstr>腳本編輯(金錢部分)</vt:lpstr>
      <vt:lpstr>選單(修改後)</vt:lpstr>
      <vt:lpstr>資源分享</vt:lpstr>
      <vt:lpstr>資源</vt:lpstr>
      <vt:lpstr>簡單實作教學</vt:lpstr>
      <vt:lpstr>PowerPoint 簡報</vt:lpstr>
      <vt:lpstr>PowerPoint 簡報</vt:lpstr>
      <vt:lpstr>簡單遊戲劇情</vt:lpstr>
      <vt:lpstr>場景布置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謝謝大家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RPG maker VX Ace </dc:title>
  <dc:creator>?? ?</dc:creator>
  <cp:lastModifiedBy>User</cp:lastModifiedBy>
  <cp:revision>31</cp:revision>
  <dcterms:created xsi:type="dcterms:W3CDTF">2015-05-02T13:27:31Z</dcterms:created>
  <dcterms:modified xsi:type="dcterms:W3CDTF">2015-05-14T15:28:23Z</dcterms:modified>
</cp:coreProperties>
</file>